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4" r:id="rId3"/>
    <p:sldMasterId id="2147483690" r:id="rId4"/>
  </p:sldMasterIdLst>
  <p:notesMasterIdLst>
    <p:notesMasterId r:id="rId70"/>
  </p:notesMasterIdLst>
  <p:sldIdLst>
    <p:sldId id="256" r:id="rId5"/>
    <p:sldId id="257" r:id="rId6"/>
    <p:sldId id="258" r:id="rId7"/>
    <p:sldId id="259" r:id="rId8"/>
    <p:sldId id="260" r:id="rId9"/>
    <p:sldId id="261" r:id="rId10"/>
    <p:sldId id="262" r:id="rId11"/>
    <p:sldId id="263" r:id="rId12"/>
    <p:sldId id="275" r:id="rId13"/>
    <p:sldId id="277" r:id="rId14"/>
    <p:sldId id="276" r:id="rId15"/>
    <p:sldId id="278" r:id="rId16"/>
    <p:sldId id="331" r:id="rId17"/>
    <p:sldId id="274" r:id="rId18"/>
    <p:sldId id="264" r:id="rId19"/>
    <p:sldId id="265" r:id="rId20"/>
    <p:sldId id="266" r:id="rId21"/>
    <p:sldId id="267" r:id="rId22"/>
    <p:sldId id="268" r:id="rId23"/>
    <p:sldId id="269" r:id="rId24"/>
    <p:sldId id="270" r:id="rId25"/>
    <p:sldId id="271" r:id="rId26"/>
    <p:sldId id="324" r:id="rId27"/>
    <p:sldId id="272" r:id="rId28"/>
    <p:sldId id="273" r:id="rId29"/>
    <p:sldId id="325"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301" r:id="rId49"/>
    <p:sldId id="334" r:id="rId50"/>
    <p:sldId id="298" r:id="rId51"/>
    <p:sldId id="299" r:id="rId52"/>
    <p:sldId id="300" r:id="rId53"/>
    <p:sldId id="335" r:id="rId54"/>
    <p:sldId id="304" r:id="rId55"/>
    <p:sldId id="309" r:id="rId56"/>
    <p:sldId id="326" r:id="rId57"/>
    <p:sldId id="328" r:id="rId58"/>
    <p:sldId id="327" r:id="rId59"/>
    <p:sldId id="311" r:id="rId60"/>
    <p:sldId id="329" r:id="rId61"/>
    <p:sldId id="314" r:id="rId62"/>
    <p:sldId id="330" r:id="rId63"/>
    <p:sldId id="317" r:id="rId64"/>
    <p:sldId id="320" r:id="rId65"/>
    <p:sldId id="316" r:id="rId66"/>
    <p:sldId id="321" r:id="rId67"/>
    <p:sldId id="322" r:id="rId68"/>
    <p:sldId id="323" r:id="rId69"/>
  </p:sldIdLst>
  <p:sldSz cx="9144000" cy="5143500" type="screen16x9"/>
  <p:notesSz cx="6858000" cy="9144000"/>
  <p:embeddedFontLst>
    <p:embeddedFont>
      <p:font typeface="Book Antiqua" panose="02040602050305030304" pitchFamily="18" charset="0"/>
      <p:regular r:id="rId71"/>
      <p:bold r:id="rId72"/>
      <p:italic r:id="rId73"/>
      <p:boldItalic r:id="rId74"/>
    </p:embeddedFont>
    <p:embeddedFont>
      <p:font typeface="Calibri" panose="020F0502020204030204" pitchFamily="34" charset="0"/>
      <p:regular r:id="rId75"/>
      <p:bold r:id="rId76"/>
      <p:italic r:id="rId77"/>
      <p:boldItalic r:id="rId78"/>
    </p:embeddedFont>
    <p:embeddedFont>
      <p:font typeface="Lato" panose="020F0502020204030203" pitchFamily="34" charset="0"/>
      <p:regular r:id="rId79"/>
      <p:bold r:id="rId80"/>
      <p:italic r:id="rId81"/>
      <p:boldItalic r:id="rId82"/>
    </p:embeddedFont>
    <p:embeddedFont>
      <p:font typeface="Roboto" panose="02000000000000000000" pitchFamily="2" charset="0"/>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guide id="3" orient="horz" pos="576">
          <p15:clr>
            <a:srgbClr val="747775"/>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2" roundtripDataSignature="AMtx7mhKNXs3oUvsNQ2w0D5tRlCwqLsl0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32"/>
  </p:normalViewPr>
  <p:slideViewPr>
    <p:cSldViewPr snapToGrid="0">
      <p:cViewPr varScale="1">
        <p:scale>
          <a:sx n="125" d="100"/>
          <a:sy n="125" d="100"/>
        </p:scale>
        <p:origin x="704" y="168"/>
      </p:cViewPr>
      <p:guideLst>
        <p:guide orient="horz" pos="1620"/>
        <p:guide pos="2880"/>
        <p:guide orient="horz" pos="5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14.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 Target="slides/slide1.xml"/><Relationship Id="rId95" Type="http://schemas.openxmlformats.org/officeDocument/2006/relationships/theme" Target="theme/them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font" Target="fonts/font7.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font" Target="fonts/font15.fntdata"/><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font" Target="fonts/font13.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font" Target="fonts/font16.fntdata"/><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6.fntdata"/><Relationship Id="rId7" Type="http://schemas.openxmlformats.org/officeDocument/2006/relationships/slide" Target="slides/slide3.xml"/><Relationship Id="rId71" Type="http://schemas.openxmlformats.org/officeDocument/2006/relationships/font" Target="fonts/font1.fntdata"/><Relationship Id="rId92" Type="http://customschemas.google.com/relationships/presentationmetadata" Target="meta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font" Target="fonts/font12.fntdata"/><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29ba91cbda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g229ba91cbd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29ba91cbda_3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g229ba91cbda_3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72215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29ba91cbda_3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5" name="Google Shape;385;g229ba91cbda_3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75768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29ba91cbda_3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g229ba91cbda_3_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2703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29ba91cbda_3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g229ba91cbda_3_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56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29ba91cbda_3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g229ba91cbda_3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03698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29ba91cbda_3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3" name="Google Shape;303;g229ba91cbda_3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29ba91cbda_3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9" name="Google Shape;309;g229ba91cbda_3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29ba91cbda_3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5" name="Google Shape;315;g229ba91cbda_3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29ba91cbda_3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1" name="Google Shape;321;g229ba91cbda_3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29ba91cbda_3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0" name="Google Shape;330;g229ba91cbda_3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29ba91cbda_3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 name="Google Shape;261;g229ba91cbda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29ba91cbda_3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8" name="Google Shape;338;g229ba91cbda_3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29ba91cbda_3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4" name="Google Shape;344;g229ba91cbda_3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29ba91cbda_3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0" name="Google Shape;350;g229ba91cbda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29ba91cbda_3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g229ba91cbda_3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25454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29ba91cbda_3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8" name="Google Shape;358;g229ba91cbda_3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29ba91cbda_3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g229ba91cbda_3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29ba91cbda_3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g229ba91cbda_3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2791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29ba91cbda_3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6" name="Google Shape;406;g229ba91cbda_3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29ba91cbda_3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229ba91cbda_3_1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Most Obvious directives in scripture are the 10 commandments</a:t>
            </a:r>
            <a:endParaRPr/>
          </a:p>
        </p:txBody>
      </p:sp>
      <p:sp>
        <p:nvSpPr>
          <p:cNvPr id="413" name="Google Shape;413;g229ba91cbda_3_1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29ba91cbda_3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229ba91cbda_3_1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Jesus used principles like the greatest and second commandments Love God and Love your neighbor</a:t>
            </a:r>
            <a:endParaRPr/>
          </a:p>
        </p:txBody>
      </p:sp>
      <p:sp>
        <p:nvSpPr>
          <p:cNvPr id="420" name="Google Shape;420;g229ba91cbda_3_1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29ba91cbda_3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g229ba91cbda_3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29ba91cbda_3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g229ba91cbda_3_1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27" name="Google Shape;427;g229ba91cbda_3_1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29ba91cbda_3_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3" name="Google Shape;433;g229ba91cbda_3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29ba91cbda_8_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g229ba91cbda_8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29ba91cbda_8_8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g229ba91cbda_8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29ba91cbda_8_11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g229ba91cbda_8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29ba91cbda_3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g229ba91cbda_3_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29ba91cbda_3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g229ba91cbda_3_2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29ba91cbda_3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g229ba91cbda_3_2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29ba91cbda_3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g229ba91cbda_3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29ba91cbda_3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g229ba91cbda_3_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29ba91cbda_3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3" name="Google Shape;273;g229ba91cbda_3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29ba91cbda_3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g229ba91cbda_3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29ba91cbda_3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2" name="Google Shape;502;g229ba91cbda_3_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29ba91cbda_3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g229ba91cbda_3_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29ba91cbda_3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g229ba91cbda_3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29ba91cbda_8_10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0" name="Google Shape;520;g229ba91cbda_8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29ba91cbda_8_10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5" name="Google Shape;545;g229ba91cbda_8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29ba91cbda_8_10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5" name="Google Shape;545;g229ba91cbda_8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08058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29ba91cbda_3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6" name="Google Shape;526;g229ba91cbda_3_2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29ba91cbda_8_9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3" name="Google Shape;533;g229ba91cbda_8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29ba91cbda_8_9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9" name="Google Shape;539;g229ba91cbda_8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29ba91cbda_3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g229ba91cbda_3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29ba91cbda_8_9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9" name="Google Shape;539;g229ba91cbda_8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5354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29ba91cbda_3_2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3" name="Google Shape;563;g229ba91cbda_3_2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29ba91cbda_8_11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3" name="Google Shape;593;g229ba91cbda_8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29ba91cbda_3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3" name="Google Shape;563;g229ba91cbda_3_2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126393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29ba91cbda_3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3" name="Google Shape;563;g229ba91cbda_3_2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067610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29ba91cbda_3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3" name="Google Shape;563;g229ba91cbda_3_2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336277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29ba91cbda_3_3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5" name="Google Shape;605;g229ba91cbda_3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29ba91cbda_3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g229ba91cbda_3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106135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229ba91cbda_3_3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4" name="Google Shape;624;g229ba91cbda_3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29ba91cbda_3_2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3" name="Google Shape;563;g229ba91cbda_3_2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818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29ba91cbda_3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g229ba91cbda_3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229ba91cbda_3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g229ba91cbda_3_4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229ba91cbda_3_4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3" name="Google Shape;683;g229ba91cbda_3_4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229ba91cbda_3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6" name="Google Shape;636;g229ba91cbda_3_3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229ba91cbda_3_4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8" name="Google Shape;688;g229ba91cbda_3_4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229ba91cbda_3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4" name="Google Shape;694;g229ba91cbda_3_4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29ba91cbda_3_4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4" name="Google Shape;704;g229ba91cbda_3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29ba91cbda_3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1" name="Google Shape;291;g229ba91cbda_3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29ba91cbda_3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7" name="Google Shape;297;g229ba91cbda_3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29ba91cbda_3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g229ba91cbda_3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58908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62"/>
          <p:cNvSpPr txBox="1">
            <a:spLocks noGrp="1"/>
          </p:cNvSpPr>
          <p:nvPr>
            <p:ph type="ctrTitle"/>
          </p:nvPr>
        </p:nvSpPr>
        <p:spPr>
          <a:xfrm>
            <a:off x="311708" y="744575"/>
            <a:ext cx="8520600" cy="2052600"/>
          </a:xfrm>
          <a:prstGeom prst="rect">
            <a:avLst/>
          </a:prstGeom>
          <a:solidFill>
            <a:srgbClr val="8D182B"/>
          </a:solid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6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7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9" name="Google Shape;49;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78"/>
          <p:cNvSpPr txBox="1">
            <a:spLocks noGrp="1"/>
          </p:cNvSpPr>
          <p:nvPr>
            <p:ph type="title" hasCustomPrompt="1"/>
          </p:nvPr>
        </p:nvSpPr>
        <p:spPr>
          <a:xfrm>
            <a:off x="311700" y="1106125"/>
            <a:ext cx="8520600" cy="1963500"/>
          </a:xfrm>
          <a:prstGeom prst="rect">
            <a:avLst/>
          </a:prstGeom>
          <a:solidFill>
            <a:srgbClr val="8D182B"/>
          </a:solid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7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3" name="Google Shape;53;p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eme" type="tx">
  <p:cSld name="TITLE_AND_BODY">
    <p:spTree>
      <p:nvGrpSpPr>
        <p:cNvPr id="1" name="Shape 61"/>
        <p:cNvGrpSpPr/>
        <p:nvPr/>
      </p:nvGrpSpPr>
      <p:grpSpPr>
        <a:xfrm>
          <a:off x="0" y="0"/>
          <a:ext cx="0" cy="0"/>
          <a:chOff x="0" y="0"/>
          <a:chExt cx="0" cy="0"/>
        </a:xfrm>
      </p:grpSpPr>
      <p:sp>
        <p:nvSpPr>
          <p:cNvPr id="62" name="Google Shape;62;g229ba91cbda_3_105"/>
          <p:cNvSpPr txBox="1">
            <a:spLocks noGrp="1"/>
          </p:cNvSpPr>
          <p:nvPr>
            <p:ph type="title"/>
          </p:nvPr>
        </p:nvSpPr>
        <p:spPr>
          <a:xfrm>
            <a:off x="491700" y="599575"/>
            <a:ext cx="8160600" cy="552900"/>
          </a:xfrm>
          <a:prstGeom prst="rect">
            <a:avLst/>
          </a:prstGeom>
          <a:solidFill>
            <a:srgbClr val="8D182B"/>
          </a:solidFill>
          <a:ln>
            <a:noFill/>
          </a:ln>
        </p:spPr>
        <p:txBody>
          <a:bodyPr spcFirstLastPara="1" wrap="square" lIns="91425" tIns="91425" rIns="91425" bIns="91425" anchor="t" anchorCtr="0">
            <a:spAutoFit/>
          </a:bodyPr>
          <a:lstStyle>
            <a:lvl1pPr lvl="0" algn="ctr">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3" name="Google Shape;63;g229ba91cbda_3_105"/>
          <p:cNvSpPr txBox="1">
            <a:spLocks noGrp="1"/>
          </p:cNvSpPr>
          <p:nvPr>
            <p:ph type="body" idx="1"/>
          </p:nvPr>
        </p:nvSpPr>
        <p:spPr>
          <a:xfrm>
            <a:off x="311700" y="1246463"/>
            <a:ext cx="8520600" cy="33225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64" name="Google Shape;64;g229ba91cbda_3_10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5"/>
        <p:cNvGrpSpPr/>
        <p:nvPr/>
      </p:nvGrpSpPr>
      <p:grpSpPr>
        <a:xfrm>
          <a:off x="0" y="0"/>
          <a:ext cx="0" cy="0"/>
          <a:chOff x="0" y="0"/>
          <a:chExt cx="0" cy="0"/>
        </a:xfrm>
      </p:grpSpPr>
      <p:sp>
        <p:nvSpPr>
          <p:cNvPr id="66" name="Google Shape;66;g229ba91cbda_3_109"/>
          <p:cNvSpPr txBox="1">
            <a:spLocks noGrp="1"/>
          </p:cNvSpPr>
          <p:nvPr>
            <p:ph type="title"/>
          </p:nvPr>
        </p:nvSpPr>
        <p:spPr>
          <a:xfrm>
            <a:off x="457200" y="290513"/>
            <a:ext cx="8229600" cy="647700"/>
          </a:xfrm>
          <a:prstGeom prst="rect">
            <a:avLst/>
          </a:prstGeom>
          <a:noFill/>
          <a:ln>
            <a:noFill/>
          </a:ln>
        </p:spPr>
        <p:txBody>
          <a:bodyPr spcFirstLastPara="1" wrap="square" lIns="38100" tIns="38100" rIns="38100" bIns="38100" anchor="t" anchorCtr="0">
            <a:normAutofit/>
          </a:bodyPr>
          <a:lstStyle>
            <a:lvl1pPr lvl="0" algn="ctr">
              <a:lnSpc>
                <a:spcPct val="80000"/>
              </a:lnSpc>
              <a:spcBef>
                <a:spcPts val="0"/>
              </a:spcBef>
              <a:spcAft>
                <a:spcPts val="0"/>
              </a:spcAft>
              <a:buClr>
                <a:schemeClr val="lt1"/>
              </a:buClr>
              <a:buSzPts val="1400"/>
              <a:buNone/>
              <a:defRPr/>
            </a:lvl1pPr>
            <a:lvl2pPr lvl="1" algn="ctr">
              <a:lnSpc>
                <a:spcPct val="80000"/>
              </a:lnSpc>
              <a:spcBef>
                <a:spcPts val="0"/>
              </a:spcBef>
              <a:spcAft>
                <a:spcPts val="0"/>
              </a:spcAft>
              <a:buClr>
                <a:srgbClr val="000000"/>
              </a:buClr>
              <a:buSzPts val="1400"/>
              <a:buNone/>
              <a:defRPr/>
            </a:lvl2pPr>
            <a:lvl3pPr lvl="2" algn="ctr">
              <a:lnSpc>
                <a:spcPct val="80000"/>
              </a:lnSpc>
              <a:spcBef>
                <a:spcPts val="0"/>
              </a:spcBef>
              <a:spcAft>
                <a:spcPts val="0"/>
              </a:spcAft>
              <a:buClr>
                <a:srgbClr val="000000"/>
              </a:buClr>
              <a:buSzPts val="1400"/>
              <a:buNone/>
              <a:defRPr/>
            </a:lvl3pPr>
            <a:lvl4pPr lvl="3" algn="ctr">
              <a:lnSpc>
                <a:spcPct val="80000"/>
              </a:lnSpc>
              <a:spcBef>
                <a:spcPts val="0"/>
              </a:spcBef>
              <a:spcAft>
                <a:spcPts val="0"/>
              </a:spcAft>
              <a:buClr>
                <a:srgbClr val="000000"/>
              </a:buClr>
              <a:buSzPts val="1400"/>
              <a:buNone/>
              <a:defRPr/>
            </a:lvl4pPr>
            <a:lvl5pPr lvl="4" algn="ctr">
              <a:lnSpc>
                <a:spcPct val="80000"/>
              </a:lnSpc>
              <a:spcBef>
                <a:spcPts val="0"/>
              </a:spcBef>
              <a:spcAft>
                <a:spcPts val="0"/>
              </a:spcAft>
              <a:buClr>
                <a:srgbClr val="000000"/>
              </a:buClr>
              <a:buSzPts val="1400"/>
              <a:buNone/>
              <a:defRPr/>
            </a:lvl5pPr>
            <a:lvl6pPr lvl="5" algn="ctr">
              <a:lnSpc>
                <a:spcPct val="80000"/>
              </a:lnSpc>
              <a:spcBef>
                <a:spcPts val="0"/>
              </a:spcBef>
              <a:spcAft>
                <a:spcPts val="0"/>
              </a:spcAft>
              <a:buClr>
                <a:srgbClr val="000000"/>
              </a:buClr>
              <a:buSzPts val="1400"/>
              <a:buNone/>
              <a:defRPr/>
            </a:lvl6pPr>
            <a:lvl7pPr lvl="6" algn="ctr">
              <a:lnSpc>
                <a:spcPct val="80000"/>
              </a:lnSpc>
              <a:spcBef>
                <a:spcPts val="0"/>
              </a:spcBef>
              <a:spcAft>
                <a:spcPts val="0"/>
              </a:spcAft>
              <a:buClr>
                <a:srgbClr val="000000"/>
              </a:buClr>
              <a:buSzPts val="1400"/>
              <a:buNone/>
              <a:defRPr/>
            </a:lvl7pPr>
            <a:lvl8pPr lvl="7" algn="ctr">
              <a:lnSpc>
                <a:spcPct val="80000"/>
              </a:lnSpc>
              <a:spcBef>
                <a:spcPts val="0"/>
              </a:spcBef>
              <a:spcAft>
                <a:spcPts val="0"/>
              </a:spcAft>
              <a:buClr>
                <a:srgbClr val="000000"/>
              </a:buClr>
              <a:buSzPts val="1400"/>
              <a:buNone/>
              <a:defRPr/>
            </a:lvl8pPr>
            <a:lvl9pPr lvl="8" algn="ctr">
              <a:lnSpc>
                <a:spcPct val="80000"/>
              </a:lnSpc>
              <a:spcBef>
                <a:spcPts val="0"/>
              </a:spcBef>
              <a:spcAft>
                <a:spcPts val="0"/>
              </a:spcAft>
              <a:buClr>
                <a:srgbClr val="000000"/>
              </a:buClr>
              <a:buSzPts val="1400"/>
              <a:buNone/>
              <a:defRPr/>
            </a:lvl9pPr>
          </a:lstStyle>
          <a:p>
            <a:endParaRPr/>
          </a:p>
        </p:txBody>
      </p:sp>
      <p:sp>
        <p:nvSpPr>
          <p:cNvPr id="67" name="Google Shape;67;g229ba91cbda_3_109"/>
          <p:cNvSpPr txBox="1">
            <a:spLocks noGrp="1"/>
          </p:cNvSpPr>
          <p:nvPr>
            <p:ph type="body" idx="1"/>
          </p:nvPr>
        </p:nvSpPr>
        <p:spPr>
          <a:xfrm>
            <a:off x="457200" y="1504950"/>
            <a:ext cx="8230800" cy="3181200"/>
          </a:xfrm>
          <a:prstGeom prst="rect">
            <a:avLst/>
          </a:prstGeom>
          <a:noFill/>
          <a:ln>
            <a:noFill/>
          </a:ln>
        </p:spPr>
        <p:txBody>
          <a:bodyPr spcFirstLastPara="1" wrap="square" lIns="38100" tIns="38100" rIns="38100" bIns="38100" anchor="t" anchorCtr="0">
            <a:normAutofit/>
          </a:bodyPr>
          <a:lstStyle>
            <a:lvl1pPr marL="457200" lvl="0" indent="-355600" algn="l">
              <a:lnSpc>
                <a:spcPct val="90000"/>
              </a:lnSpc>
              <a:spcBef>
                <a:spcPts val="900"/>
              </a:spcBef>
              <a:spcAft>
                <a:spcPts val="0"/>
              </a:spcAft>
              <a:buClr>
                <a:schemeClr val="lt1"/>
              </a:buClr>
              <a:buSzPts val="2000"/>
              <a:buChar char="●"/>
              <a:defRPr/>
            </a:lvl1pPr>
            <a:lvl2pPr marL="914400" lvl="1" indent="-355600" algn="l">
              <a:lnSpc>
                <a:spcPct val="90000"/>
              </a:lnSpc>
              <a:spcBef>
                <a:spcPts val="900"/>
              </a:spcBef>
              <a:spcAft>
                <a:spcPts val="0"/>
              </a:spcAft>
              <a:buClr>
                <a:schemeClr val="lt1"/>
              </a:buClr>
              <a:buSzPts val="2000"/>
              <a:buChar char="○"/>
              <a:defRPr/>
            </a:lvl2pPr>
            <a:lvl3pPr marL="1371600" lvl="2" indent="-355600" algn="l">
              <a:lnSpc>
                <a:spcPct val="90000"/>
              </a:lnSpc>
              <a:spcBef>
                <a:spcPts val="900"/>
              </a:spcBef>
              <a:spcAft>
                <a:spcPts val="0"/>
              </a:spcAft>
              <a:buClr>
                <a:schemeClr val="lt1"/>
              </a:buClr>
              <a:buSzPts val="2000"/>
              <a:buChar char="■"/>
              <a:defRPr/>
            </a:lvl3pPr>
            <a:lvl4pPr marL="1828800" lvl="3" indent="-355600" algn="l">
              <a:lnSpc>
                <a:spcPct val="90000"/>
              </a:lnSpc>
              <a:spcBef>
                <a:spcPts val="900"/>
              </a:spcBef>
              <a:spcAft>
                <a:spcPts val="0"/>
              </a:spcAft>
              <a:buClr>
                <a:schemeClr val="lt1"/>
              </a:buClr>
              <a:buSzPts val="2000"/>
              <a:buChar char="●"/>
              <a:defRPr/>
            </a:lvl4pPr>
            <a:lvl5pPr marL="2286000" lvl="4" indent="-355600" algn="l">
              <a:lnSpc>
                <a:spcPct val="90000"/>
              </a:lnSpc>
              <a:spcBef>
                <a:spcPts val="900"/>
              </a:spcBef>
              <a:spcAft>
                <a:spcPts val="0"/>
              </a:spcAft>
              <a:buClr>
                <a:schemeClr val="lt1"/>
              </a:buClr>
              <a:buSzPts val="2000"/>
              <a:buChar char="○"/>
              <a:defRPr/>
            </a:lvl5pPr>
            <a:lvl6pPr marL="2743200" lvl="5" indent="-355600" algn="l">
              <a:lnSpc>
                <a:spcPct val="90000"/>
              </a:lnSpc>
              <a:spcBef>
                <a:spcPts val="900"/>
              </a:spcBef>
              <a:spcAft>
                <a:spcPts val="0"/>
              </a:spcAft>
              <a:buClr>
                <a:srgbClr val="000000"/>
              </a:buClr>
              <a:buSzPts val="2000"/>
              <a:buChar char="■"/>
              <a:defRPr/>
            </a:lvl6pPr>
            <a:lvl7pPr marL="3200400" lvl="6" indent="-355600" algn="l">
              <a:lnSpc>
                <a:spcPct val="90000"/>
              </a:lnSpc>
              <a:spcBef>
                <a:spcPts val="900"/>
              </a:spcBef>
              <a:spcAft>
                <a:spcPts val="0"/>
              </a:spcAft>
              <a:buClr>
                <a:srgbClr val="000000"/>
              </a:buClr>
              <a:buSzPts val="2000"/>
              <a:buChar char="●"/>
              <a:defRPr/>
            </a:lvl7pPr>
            <a:lvl8pPr marL="3657600" lvl="7" indent="-355600" algn="l">
              <a:lnSpc>
                <a:spcPct val="90000"/>
              </a:lnSpc>
              <a:spcBef>
                <a:spcPts val="900"/>
              </a:spcBef>
              <a:spcAft>
                <a:spcPts val="0"/>
              </a:spcAft>
              <a:buClr>
                <a:srgbClr val="000000"/>
              </a:buClr>
              <a:buSzPts val="2000"/>
              <a:buChar char="○"/>
              <a:defRPr/>
            </a:lvl8pPr>
            <a:lvl9pPr marL="4114800" lvl="8" indent="-355600" algn="l">
              <a:lnSpc>
                <a:spcPct val="90000"/>
              </a:lnSpc>
              <a:spcBef>
                <a:spcPts val="900"/>
              </a:spcBef>
              <a:spcAft>
                <a:spcPts val="0"/>
              </a:spcAft>
              <a:buClr>
                <a:srgbClr val="000000"/>
              </a:buClr>
              <a:buSzPts val="2000"/>
              <a:buChar char="■"/>
              <a:defRPr/>
            </a:lvl9pPr>
          </a:lstStyle>
          <a:p>
            <a:endParaRPr/>
          </a:p>
        </p:txBody>
      </p:sp>
      <p:sp>
        <p:nvSpPr>
          <p:cNvPr id="68" name="Google Shape;68;g229ba91cbda_3_109"/>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69" name="Google Shape;69;g229ba91cbda_3_109"/>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70" name="Google Shape;70;g229ba91cbda_3_109"/>
          <p:cNvSpPr txBox="1">
            <a:spLocks noGrp="1"/>
          </p:cNvSpPr>
          <p:nvPr>
            <p:ph type="sldNum" idx="12"/>
          </p:nvPr>
        </p:nvSpPr>
        <p:spPr>
          <a:xfrm>
            <a:off x="4496258" y="4731113"/>
            <a:ext cx="189900" cy="231000"/>
          </a:xfrm>
          <a:prstGeom prst="rect">
            <a:avLst/>
          </a:prstGeom>
          <a:noFill/>
          <a:ln>
            <a:noFill/>
          </a:ln>
        </p:spPr>
        <p:txBody>
          <a:bodyPr spcFirstLastPara="1" wrap="square" lIns="38100" tIns="38100" rIns="38100" bIns="38100" anchor="b" anchorCtr="0">
            <a:sp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1"/>
        <p:cNvGrpSpPr/>
        <p:nvPr/>
      </p:nvGrpSpPr>
      <p:grpSpPr>
        <a:xfrm>
          <a:off x="0" y="0"/>
          <a:ext cx="0" cy="0"/>
          <a:chOff x="0" y="0"/>
          <a:chExt cx="0" cy="0"/>
        </a:xfrm>
      </p:grpSpPr>
      <p:sp>
        <p:nvSpPr>
          <p:cNvPr id="72" name="Google Shape;72;g229ba91cbda_3_1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73" name="Google Shape;73;g229ba91cbda_3_1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4" name="Google Shape;74;g229ba91cbda_3_1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
        <p:cNvGrpSpPr/>
        <p:nvPr/>
      </p:nvGrpSpPr>
      <p:grpSpPr>
        <a:xfrm>
          <a:off x="0" y="0"/>
          <a:ext cx="0" cy="0"/>
          <a:chOff x="0" y="0"/>
          <a:chExt cx="0" cy="0"/>
        </a:xfrm>
      </p:grpSpPr>
      <p:sp>
        <p:nvSpPr>
          <p:cNvPr id="76" name="Google Shape;76;g229ba91cbda_3_11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77" name="Google Shape;77;g229ba91cbda_3_1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8"/>
        <p:cNvGrpSpPr/>
        <p:nvPr/>
      </p:nvGrpSpPr>
      <p:grpSpPr>
        <a:xfrm>
          <a:off x="0" y="0"/>
          <a:ext cx="0" cy="0"/>
          <a:chOff x="0" y="0"/>
          <a:chExt cx="0" cy="0"/>
        </a:xfrm>
      </p:grpSpPr>
      <p:sp>
        <p:nvSpPr>
          <p:cNvPr id="79" name="Google Shape;79;g229ba91cbda_3_1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0" name="Google Shape;80;g229ba91cbda_3_12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1" name="Google Shape;81;g229ba91cbda_3_12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2" name="Google Shape;82;g229ba91cbda_3_1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84" name="Google Shape;84;g229ba91cbda_3_1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5" name="Google Shape;85;g229ba91cbda_3_1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6"/>
        <p:cNvGrpSpPr/>
        <p:nvPr/>
      </p:nvGrpSpPr>
      <p:grpSpPr>
        <a:xfrm>
          <a:off x="0" y="0"/>
          <a:ext cx="0" cy="0"/>
          <a:chOff x="0" y="0"/>
          <a:chExt cx="0" cy="0"/>
        </a:xfrm>
      </p:grpSpPr>
      <p:sp>
        <p:nvSpPr>
          <p:cNvPr id="87" name="Google Shape;87;g229ba91cbda_3_13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88" name="Google Shape;88;g229ba91cbda_3_13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9" name="Google Shape;89;g229ba91cbda_3_1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63"/>
          <p:cNvSpPr txBox="1">
            <a:spLocks noGrp="1"/>
          </p:cNvSpPr>
          <p:nvPr>
            <p:ph type="title"/>
          </p:nvPr>
        </p:nvSpPr>
        <p:spPr>
          <a:xfrm>
            <a:off x="311700" y="2150850"/>
            <a:ext cx="8520600" cy="841800"/>
          </a:xfrm>
          <a:prstGeom prst="rect">
            <a:avLst/>
          </a:prstGeom>
          <a:solidFill>
            <a:srgbClr val="8D182B"/>
          </a:solid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0"/>
        <p:cNvGrpSpPr/>
        <p:nvPr/>
      </p:nvGrpSpPr>
      <p:grpSpPr>
        <a:xfrm>
          <a:off x="0" y="0"/>
          <a:ext cx="0" cy="0"/>
          <a:chOff x="0" y="0"/>
          <a:chExt cx="0" cy="0"/>
        </a:xfrm>
      </p:grpSpPr>
      <p:sp>
        <p:nvSpPr>
          <p:cNvPr id="91" name="Google Shape;91;g229ba91cbda_3_13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92" name="Google Shape;92;g229ba91cbda_3_1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3"/>
        <p:cNvGrpSpPr/>
        <p:nvPr/>
      </p:nvGrpSpPr>
      <p:grpSpPr>
        <a:xfrm>
          <a:off x="0" y="0"/>
          <a:ext cx="0" cy="0"/>
          <a:chOff x="0" y="0"/>
          <a:chExt cx="0" cy="0"/>
        </a:xfrm>
      </p:grpSpPr>
      <p:sp>
        <p:nvSpPr>
          <p:cNvPr id="94" name="Google Shape;94;g229ba91cbda_3_13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g229ba91cbda_3_13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96" name="Google Shape;96;g229ba91cbda_3_13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7" name="Google Shape;97;g229ba91cbda_3_13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8" name="Google Shape;98;g229ba91cbda_3_1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sp>
        <p:nvSpPr>
          <p:cNvPr id="100" name="Google Shape;100;g229ba91cbda_3_14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01" name="Google Shape;101;g229ba91cbda_3_1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2"/>
        <p:cNvGrpSpPr/>
        <p:nvPr/>
      </p:nvGrpSpPr>
      <p:grpSpPr>
        <a:xfrm>
          <a:off x="0" y="0"/>
          <a:ext cx="0" cy="0"/>
          <a:chOff x="0" y="0"/>
          <a:chExt cx="0" cy="0"/>
        </a:xfrm>
      </p:grpSpPr>
      <p:sp>
        <p:nvSpPr>
          <p:cNvPr id="103" name="Google Shape;103;g229ba91cbda_3_14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4" name="Google Shape;104;g229ba91cbda_3_14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05" name="Google Shape;105;g229ba91cbda_3_1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6"/>
        <p:cNvGrpSpPr/>
        <p:nvPr/>
      </p:nvGrpSpPr>
      <p:grpSpPr>
        <a:xfrm>
          <a:off x="0" y="0"/>
          <a:ext cx="0" cy="0"/>
          <a:chOff x="0" y="0"/>
          <a:chExt cx="0" cy="0"/>
        </a:xfrm>
      </p:grpSpPr>
      <p:sp>
        <p:nvSpPr>
          <p:cNvPr id="107" name="Google Shape;107;g229ba91cbda_3_1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2"/>
        <p:cNvGrpSpPr/>
        <p:nvPr/>
      </p:nvGrpSpPr>
      <p:grpSpPr>
        <a:xfrm>
          <a:off x="0" y="0"/>
          <a:ext cx="0" cy="0"/>
          <a:chOff x="0" y="0"/>
          <a:chExt cx="0" cy="0"/>
        </a:xfrm>
      </p:grpSpPr>
      <p:sp>
        <p:nvSpPr>
          <p:cNvPr id="113" name="Google Shape;113;g229ba91cbda_3_337"/>
          <p:cNvSpPr txBox="1">
            <a:spLocks noGrp="1"/>
          </p:cNvSpPr>
          <p:nvPr>
            <p:ph type="title"/>
          </p:nvPr>
        </p:nvSpPr>
        <p:spPr>
          <a:xfrm>
            <a:off x="457200" y="290513"/>
            <a:ext cx="8229600" cy="647700"/>
          </a:xfrm>
          <a:prstGeom prst="rect">
            <a:avLst/>
          </a:prstGeom>
          <a:noFill/>
          <a:ln>
            <a:noFill/>
          </a:ln>
        </p:spPr>
        <p:txBody>
          <a:bodyPr spcFirstLastPara="1" wrap="square" lIns="38100" tIns="38100" rIns="38100" bIns="38100" anchor="t" anchorCtr="0">
            <a:normAutofit/>
          </a:bodyPr>
          <a:lstStyle>
            <a:lvl1pPr lvl="0" algn="ctr">
              <a:lnSpc>
                <a:spcPct val="80000"/>
              </a:lnSpc>
              <a:spcBef>
                <a:spcPts val="0"/>
              </a:spcBef>
              <a:spcAft>
                <a:spcPts val="0"/>
              </a:spcAft>
              <a:buClr>
                <a:schemeClr val="lt1"/>
              </a:buClr>
              <a:buSzPts val="1400"/>
              <a:buNone/>
              <a:defRPr/>
            </a:lvl1pPr>
            <a:lvl2pPr lvl="1" algn="ctr">
              <a:lnSpc>
                <a:spcPct val="80000"/>
              </a:lnSpc>
              <a:spcBef>
                <a:spcPts val="0"/>
              </a:spcBef>
              <a:spcAft>
                <a:spcPts val="0"/>
              </a:spcAft>
              <a:buClr>
                <a:srgbClr val="000000"/>
              </a:buClr>
              <a:buSzPts val="1400"/>
              <a:buNone/>
              <a:defRPr/>
            </a:lvl2pPr>
            <a:lvl3pPr lvl="2" algn="ctr">
              <a:lnSpc>
                <a:spcPct val="80000"/>
              </a:lnSpc>
              <a:spcBef>
                <a:spcPts val="0"/>
              </a:spcBef>
              <a:spcAft>
                <a:spcPts val="0"/>
              </a:spcAft>
              <a:buClr>
                <a:srgbClr val="000000"/>
              </a:buClr>
              <a:buSzPts val="1400"/>
              <a:buNone/>
              <a:defRPr/>
            </a:lvl3pPr>
            <a:lvl4pPr lvl="3" algn="ctr">
              <a:lnSpc>
                <a:spcPct val="80000"/>
              </a:lnSpc>
              <a:spcBef>
                <a:spcPts val="0"/>
              </a:spcBef>
              <a:spcAft>
                <a:spcPts val="0"/>
              </a:spcAft>
              <a:buClr>
                <a:srgbClr val="000000"/>
              </a:buClr>
              <a:buSzPts val="1400"/>
              <a:buNone/>
              <a:defRPr/>
            </a:lvl4pPr>
            <a:lvl5pPr lvl="4" algn="ctr">
              <a:lnSpc>
                <a:spcPct val="80000"/>
              </a:lnSpc>
              <a:spcBef>
                <a:spcPts val="0"/>
              </a:spcBef>
              <a:spcAft>
                <a:spcPts val="0"/>
              </a:spcAft>
              <a:buClr>
                <a:srgbClr val="000000"/>
              </a:buClr>
              <a:buSzPts val="1400"/>
              <a:buNone/>
              <a:defRPr/>
            </a:lvl5pPr>
            <a:lvl6pPr lvl="5" algn="ctr">
              <a:lnSpc>
                <a:spcPct val="80000"/>
              </a:lnSpc>
              <a:spcBef>
                <a:spcPts val="0"/>
              </a:spcBef>
              <a:spcAft>
                <a:spcPts val="0"/>
              </a:spcAft>
              <a:buClr>
                <a:srgbClr val="000000"/>
              </a:buClr>
              <a:buSzPts val="1400"/>
              <a:buNone/>
              <a:defRPr/>
            </a:lvl6pPr>
            <a:lvl7pPr lvl="6" algn="ctr">
              <a:lnSpc>
                <a:spcPct val="80000"/>
              </a:lnSpc>
              <a:spcBef>
                <a:spcPts val="0"/>
              </a:spcBef>
              <a:spcAft>
                <a:spcPts val="0"/>
              </a:spcAft>
              <a:buClr>
                <a:srgbClr val="000000"/>
              </a:buClr>
              <a:buSzPts val="1400"/>
              <a:buNone/>
              <a:defRPr/>
            </a:lvl7pPr>
            <a:lvl8pPr lvl="7" algn="ctr">
              <a:lnSpc>
                <a:spcPct val="80000"/>
              </a:lnSpc>
              <a:spcBef>
                <a:spcPts val="0"/>
              </a:spcBef>
              <a:spcAft>
                <a:spcPts val="0"/>
              </a:spcAft>
              <a:buClr>
                <a:srgbClr val="000000"/>
              </a:buClr>
              <a:buSzPts val="1400"/>
              <a:buNone/>
              <a:defRPr/>
            </a:lvl8pPr>
            <a:lvl9pPr lvl="8" algn="ctr">
              <a:lnSpc>
                <a:spcPct val="80000"/>
              </a:lnSpc>
              <a:spcBef>
                <a:spcPts val="0"/>
              </a:spcBef>
              <a:spcAft>
                <a:spcPts val="0"/>
              </a:spcAft>
              <a:buClr>
                <a:srgbClr val="000000"/>
              </a:buClr>
              <a:buSzPts val="1400"/>
              <a:buNone/>
              <a:defRPr/>
            </a:lvl9pPr>
          </a:lstStyle>
          <a:p>
            <a:endParaRPr/>
          </a:p>
        </p:txBody>
      </p:sp>
      <p:sp>
        <p:nvSpPr>
          <p:cNvPr id="114" name="Google Shape;114;g229ba91cbda_3_337"/>
          <p:cNvSpPr txBox="1">
            <a:spLocks noGrp="1"/>
          </p:cNvSpPr>
          <p:nvPr>
            <p:ph type="body" idx="1"/>
          </p:nvPr>
        </p:nvSpPr>
        <p:spPr>
          <a:xfrm>
            <a:off x="457200" y="1504950"/>
            <a:ext cx="8230800" cy="3181200"/>
          </a:xfrm>
          <a:prstGeom prst="rect">
            <a:avLst/>
          </a:prstGeom>
          <a:noFill/>
          <a:ln>
            <a:noFill/>
          </a:ln>
        </p:spPr>
        <p:txBody>
          <a:bodyPr spcFirstLastPara="1" wrap="square" lIns="38100" tIns="38100" rIns="38100" bIns="38100" anchor="t" anchorCtr="0">
            <a:normAutofit/>
          </a:bodyPr>
          <a:lstStyle>
            <a:lvl1pPr marL="457200" lvl="0" indent="-355600" algn="l">
              <a:lnSpc>
                <a:spcPct val="90000"/>
              </a:lnSpc>
              <a:spcBef>
                <a:spcPts val="900"/>
              </a:spcBef>
              <a:spcAft>
                <a:spcPts val="0"/>
              </a:spcAft>
              <a:buClr>
                <a:schemeClr val="lt1"/>
              </a:buClr>
              <a:buSzPts val="2000"/>
              <a:buChar char="•"/>
              <a:defRPr/>
            </a:lvl1pPr>
            <a:lvl2pPr marL="914400" lvl="1" indent="-355600" algn="l">
              <a:lnSpc>
                <a:spcPct val="90000"/>
              </a:lnSpc>
              <a:spcBef>
                <a:spcPts val="900"/>
              </a:spcBef>
              <a:spcAft>
                <a:spcPts val="0"/>
              </a:spcAft>
              <a:buClr>
                <a:schemeClr val="lt1"/>
              </a:buClr>
              <a:buSzPts val="2000"/>
              <a:buChar char="•"/>
              <a:defRPr/>
            </a:lvl2pPr>
            <a:lvl3pPr marL="1371600" lvl="2" indent="-355600" algn="l">
              <a:lnSpc>
                <a:spcPct val="90000"/>
              </a:lnSpc>
              <a:spcBef>
                <a:spcPts val="900"/>
              </a:spcBef>
              <a:spcAft>
                <a:spcPts val="0"/>
              </a:spcAft>
              <a:buClr>
                <a:schemeClr val="lt1"/>
              </a:buClr>
              <a:buSzPts val="2000"/>
              <a:buChar char="•"/>
              <a:defRPr/>
            </a:lvl3pPr>
            <a:lvl4pPr marL="1828800" lvl="3" indent="-355600" algn="l">
              <a:lnSpc>
                <a:spcPct val="90000"/>
              </a:lnSpc>
              <a:spcBef>
                <a:spcPts val="900"/>
              </a:spcBef>
              <a:spcAft>
                <a:spcPts val="0"/>
              </a:spcAft>
              <a:buClr>
                <a:schemeClr val="lt1"/>
              </a:buClr>
              <a:buSzPts val="2000"/>
              <a:buChar char="•"/>
              <a:defRPr/>
            </a:lvl4pPr>
            <a:lvl5pPr marL="2286000" lvl="4" indent="-355600" algn="l">
              <a:lnSpc>
                <a:spcPct val="90000"/>
              </a:lnSpc>
              <a:spcBef>
                <a:spcPts val="900"/>
              </a:spcBef>
              <a:spcAft>
                <a:spcPts val="0"/>
              </a:spcAft>
              <a:buClr>
                <a:schemeClr val="lt1"/>
              </a:buClr>
              <a:buSzPts val="2000"/>
              <a:buChar char="•"/>
              <a:defRPr/>
            </a:lvl5pPr>
            <a:lvl6pPr marL="2743200" lvl="5" indent="-355600" algn="l">
              <a:lnSpc>
                <a:spcPct val="90000"/>
              </a:lnSpc>
              <a:spcBef>
                <a:spcPts val="900"/>
              </a:spcBef>
              <a:spcAft>
                <a:spcPts val="0"/>
              </a:spcAft>
              <a:buClr>
                <a:srgbClr val="000000"/>
              </a:buClr>
              <a:buSzPts val="2000"/>
              <a:buChar char="•"/>
              <a:defRPr/>
            </a:lvl6pPr>
            <a:lvl7pPr marL="3200400" lvl="6" indent="-355600" algn="l">
              <a:lnSpc>
                <a:spcPct val="90000"/>
              </a:lnSpc>
              <a:spcBef>
                <a:spcPts val="900"/>
              </a:spcBef>
              <a:spcAft>
                <a:spcPts val="0"/>
              </a:spcAft>
              <a:buClr>
                <a:srgbClr val="000000"/>
              </a:buClr>
              <a:buSzPts val="2000"/>
              <a:buChar char="•"/>
              <a:defRPr/>
            </a:lvl7pPr>
            <a:lvl8pPr marL="3657600" lvl="7" indent="-355600" algn="l">
              <a:lnSpc>
                <a:spcPct val="90000"/>
              </a:lnSpc>
              <a:spcBef>
                <a:spcPts val="900"/>
              </a:spcBef>
              <a:spcAft>
                <a:spcPts val="0"/>
              </a:spcAft>
              <a:buClr>
                <a:srgbClr val="000000"/>
              </a:buClr>
              <a:buSzPts val="2000"/>
              <a:buChar char="•"/>
              <a:defRPr/>
            </a:lvl8pPr>
            <a:lvl9pPr marL="4114800" lvl="8" indent="-355600" algn="l">
              <a:lnSpc>
                <a:spcPct val="90000"/>
              </a:lnSpc>
              <a:spcBef>
                <a:spcPts val="900"/>
              </a:spcBef>
              <a:spcAft>
                <a:spcPts val="0"/>
              </a:spcAft>
              <a:buClr>
                <a:srgbClr val="000000"/>
              </a:buClr>
              <a:buSzPts val="2000"/>
              <a:buChar char="•"/>
              <a:defRPr/>
            </a:lvl9pPr>
          </a:lstStyle>
          <a:p>
            <a:endParaRPr/>
          </a:p>
        </p:txBody>
      </p:sp>
      <p:sp>
        <p:nvSpPr>
          <p:cNvPr id="115" name="Google Shape;115;g229ba91cbda_3_337"/>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116" name="Google Shape;116;g229ba91cbda_3_337"/>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117" name="Google Shape;117;g229ba91cbda_3_337"/>
          <p:cNvSpPr txBox="1">
            <a:spLocks noGrp="1"/>
          </p:cNvSpPr>
          <p:nvPr>
            <p:ph type="sldNum" idx="12"/>
          </p:nvPr>
        </p:nvSpPr>
        <p:spPr>
          <a:xfrm>
            <a:off x="4496258" y="4731113"/>
            <a:ext cx="189900" cy="200100"/>
          </a:xfrm>
          <a:prstGeom prst="rect">
            <a:avLst/>
          </a:prstGeom>
          <a:noFill/>
          <a:ln>
            <a:noFill/>
          </a:ln>
        </p:spPr>
        <p:txBody>
          <a:bodyPr spcFirstLastPara="1" wrap="square" lIns="38100" tIns="38100" rIns="38100" bIns="38100" anchor="b" anchorCtr="0">
            <a:sp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Bullets" type="tx">
  <p:cSld name="TITLE_AND_BODY">
    <p:spTree>
      <p:nvGrpSpPr>
        <p:cNvPr id="1" name="Shape 118"/>
        <p:cNvGrpSpPr/>
        <p:nvPr/>
      </p:nvGrpSpPr>
      <p:grpSpPr>
        <a:xfrm>
          <a:off x="0" y="0"/>
          <a:ext cx="0" cy="0"/>
          <a:chOff x="0" y="0"/>
          <a:chExt cx="0" cy="0"/>
        </a:xfrm>
      </p:grpSpPr>
      <p:sp>
        <p:nvSpPr>
          <p:cNvPr id="119" name="Google Shape;119;g229ba91cbda_3_343"/>
          <p:cNvSpPr txBox="1">
            <a:spLocks noGrp="1"/>
          </p:cNvSpPr>
          <p:nvPr>
            <p:ph type="title"/>
          </p:nvPr>
        </p:nvSpPr>
        <p:spPr>
          <a:xfrm>
            <a:off x="457200" y="290513"/>
            <a:ext cx="8229600" cy="647700"/>
          </a:xfrm>
          <a:prstGeom prst="rect">
            <a:avLst/>
          </a:prstGeom>
          <a:noFill/>
          <a:ln>
            <a:noFill/>
          </a:ln>
        </p:spPr>
        <p:txBody>
          <a:bodyPr spcFirstLastPara="1" wrap="square" lIns="38100" tIns="38100" rIns="38100" bIns="38100" anchor="t" anchorCtr="0">
            <a:normAutofit/>
          </a:bodyPr>
          <a:lstStyle>
            <a:lvl1pPr lvl="0" algn="ctr">
              <a:lnSpc>
                <a:spcPct val="80000"/>
              </a:lnSpc>
              <a:spcBef>
                <a:spcPts val="0"/>
              </a:spcBef>
              <a:spcAft>
                <a:spcPts val="0"/>
              </a:spcAft>
              <a:buClr>
                <a:schemeClr val="lt1"/>
              </a:buClr>
              <a:buSzPts val="1400"/>
              <a:buNone/>
              <a:defRPr/>
            </a:lvl1pPr>
            <a:lvl2pPr lvl="1" algn="ctr">
              <a:lnSpc>
                <a:spcPct val="80000"/>
              </a:lnSpc>
              <a:spcBef>
                <a:spcPts val="0"/>
              </a:spcBef>
              <a:spcAft>
                <a:spcPts val="0"/>
              </a:spcAft>
              <a:buClr>
                <a:srgbClr val="000000"/>
              </a:buClr>
              <a:buSzPts val="1400"/>
              <a:buNone/>
              <a:defRPr/>
            </a:lvl2pPr>
            <a:lvl3pPr lvl="2" algn="ctr">
              <a:lnSpc>
                <a:spcPct val="80000"/>
              </a:lnSpc>
              <a:spcBef>
                <a:spcPts val="0"/>
              </a:spcBef>
              <a:spcAft>
                <a:spcPts val="0"/>
              </a:spcAft>
              <a:buClr>
                <a:srgbClr val="000000"/>
              </a:buClr>
              <a:buSzPts val="1400"/>
              <a:buNone/>
              <a:defRPr/>
            </a:lvl3pPr>
            <a:lvl4pPr lvl="3" algn="ctr">
              <a:lnSpc>
                <a:spcPct val="80000"/>
              </a:lnSpc>
              <a:spcBef>
                <a:spcPts val="0"/>
              </a:spcBef>
              <a:spcAft>
                <a:spcPts val="0"/>
              </a:spcAft>
              <a:buClr>
                <a:srgbClr val="000000"/>
              </a:buClr>
              <a:buSzPts val="1400"/>
              <a:buNone/>
              <a:defRPr/>
            </a:lvl4pPr>
            <a:lvl5pPr lvl="4" algn="ctr">
              <a:lnSpc>
                <a:spcPct val="80000"/>
              </a:lnSpc>
              <a:spcBef>
                <a:spcPts val="0"/>
              </a:spcBef>
              <a:spcAft>
                <a:spcPts val="0"/>
              </a:spcAft>
              <a:buClr>
                <a:srgbClr val="000000"/>
              </a:buClr>
              <a:buSzPts val="1400"/>
              <a:buNone/>
              <a:defRPr/>
            </a:lvl5pPr>
            <a:lvl6pPr lvl="5" algn="ctr">
              <a:lnSpc>
                <a:spcPct val="80000"/>
              </a:lnSpc>
              <a:spcBef>
                <a:spcPts val="0"/>
              </a:spcBef>
              <a:spcAft>
                <a:spcPts val="0"/>
              </a:spcAft>
              <a:buClr>
                <a:srgbClr val="000000"/>
              </a:buClr>
              <a:buSzPts val="1400"/>
              <a:buNone/>
              <a:defRPr/>
            </a:lvl6pPr>
            <a:lvl7pPr lvl="6" algn="ctr">
              <a:lnSpc>
                <a:spcPct val="80000"/>
              </a:lnSpc>
              <a:spcBef>
                <a:spcPts val="0"/>
              </a:spcBef>
              <a:spcAft>
                <a:spcPts val="0"/>
              </a:spcAft>
              <a:buClr>
                <a:srgbClr val="000000"/>
              </a:buClr>
              <a:buSzPts val="1400"/>
              <a:buNone/>
              <a:defRPr/>
            </a:lvl7pPr>
            <a:lvl8pPr lvl="7" algn="ctr">
              <a:lnSpc>
                <a:spcPct val="80000"/>
              </a:lnSpc>
              <a:spcBef>
                <a:spcPts val="0"/>
              </a:spcBef>
              <a:spcAft>
                <a:spcPts val="0"/>
              </a:spcAft>
              <a:buClr>
                <a:srgbClr val="000000"/>
              </a:buClr>
              <a:buSzPts val="1400"/>
              <a:buNone/>
              <a:defRPr/>
            </a:lvl8pPr>
            <a:lvl9pPr lvl="8" algn="ctr">
              <a:lnSpc>
                <a:spcPct val="80000"/>
              </a:lnSpc>
              <a:spcBef>
                <a:spcPts val="0"/>
              </a:spcBef>
              <a:spcAft>
                <a:spcPts val="0"/>
              </a:spcAft>
              <a:buClr>
                <a:srgbClr val="000000"/>
              </a:buClr>
              <a:buSzPts val="1400"/>
              <a:buNone/>
              <a:defRPr/>
            </a:lvl9pPr>
          </a:lstStyle>
          <a:p>
            <a:endParaRPr/>
          </a:p>
        </p:txBody>
      </p:sp>
      <p:sp>
        <p:nvSpPr>
          <p:cNvPr id="120" name="Google Shape;120;g229ba91cbda_3_343"/>
          <p:cNvSpPr txBox="1">
            <a:spLocks noGrp="1"/>
          </p:cNvSpPr>
          <p:nvPr>
            <p:ph type="body" idx="1"/>
          </p:nvPr>
        </p:nvSpPr>
        <p:spPr>
          <a:xfrm>
            <a:off x="457200" y="1504950"/>
            <a:ext cx="8230800" cy="3181200"/>
          </a:xfrm>
          <a:prstGeom prst="rect">
            <a:avLst/>
          </a:prstGeom>
          <a:noFill/>
          <a:ln>
            <a:noFill/>
          </a:ln>
        </p:spPr>
        <p:txBody>
          <a:bodyPr spcFirstLastPara="1" wrap="square" lIns="38100" tIns="38100" rIns="38100" bIns="38100" anchor="t" anchorCtr="0">
            <a:normAutofit/>
          </a:bodyPr>
          <a:lstStyle>
            <a:lvl1pPr marL="457200" lvl="0" indent="-355600" algn="l">
              <a:lnSpc>
                <a:spcPct val="90000"/>
              </a:lnSpc>
              <a:spcBef>
                <a:spcPts val="900"/>
              </a:spcBef>
              <a:spcAft>
                <a:spcPts val="0"/>
              </a:spcAft>
              <a:buClr>
                <a:schemeClr val="lt1"/>
              </a:buClr>
              <a:buSzPts val="2000"/>
              <a:buChar char="•"/>
              <a:defRPr/>
            </a:lvl1pPr>
            <a:lvl2pPr marL="914400" lvl="1" indent="-355600" algn="l">
              <a:lnSpc>
                <a:spcPct val="90000"/>
              </a:lnSpc>
              <a:spcBef>
                <a:spcPts val="900"/>
              </a:spcBef>
              <a:spcAft>
                <a:spcPts val="0"/>
              </a:spcAft>
              <a:buClr>
                <a:schemeClr val="lt1"/>
              </a:buClr>
              <a:buSzPts val="2000"/>
              <a:buChar char="•"/>
              <a:defRPr/>
            </a:lvl2pPr>
            <a:lvl3pPr marL="1371600" lvl="2" indent="-355600" algn="l">
              <a:lnSpc>
                <a:spcPct val="90000"/>
              </a:lnSpc>
              <a:spcBef>
                <a:spcPts val="900"/>
              </a:spcBef>
              <a:spcAft>
                <a:spcPts val="0"/>
              </a:spcAft>
              <a:buClr>
                <a:schemeClr val="lt1"/>
              </a:buClr>
              <a:buSzPts val="2000"/>
              <a:buChar char="•"/>
              <a:defRPr/>
            </a:lvl3pPr>
            <a:lvl4pPr marL="1828800" lvl="3" indent="-355600" algn="l">
              <a:lnSpc>
                <a:spcPct val="90000"/>
              </a:lnSpc>
              <a:spcBef>
                <a:spcPts val="900"/>
              </a:spcBef>
              <a:spcAft>
                <a:spcPts val="0"/>
              </a:spcAft>
              <a:buClr>
                <a:schemeClr val="lt1"/>
              </a:buClr>
              <a:buSzPts val="2000"/>
              <a:buChar char="•"/>
              <a:defRPr/>
            </a:lvl4pPr>
            <a:lvl5pPr marL="2286000" lvl="4" indent="-355600" algn="l">
              <a:lnSpc>
                <a:spcPct val="90000"/>
              </a:lnSpc>
              <a:spcBef>
                <a:spcPts val="900"/>
              </a:spcBef>
              <a:spcAft>
                <a:spcPts val="0"/>
              </a:spcAft>
              <a:buClr>
                <a:schemeClr val="lt1"/>
              </a:buClr>
              <a:buSzPts val="2000"/>
              <a:buChar char="•"/>
              <a:defRPr/>
            </a:lvl5pPr>
            <a:lvl6pPr marL="2743200" lvl="5" indent="-355600" algn="l">
              <a:lnSpc>
                <a:spcPct val="90000"/>
              </a:lnSpc>
              <a:spcBef>
                <a:spcPts val="900"/>
              </a:spcBef>
              <a:spcAft>
                <a:spcPts val="0"/>
              </a:spcAft>
              <a:buClr>
                <a:srgbClr val="000000"/>
              </a:buClr>
              <a:buSzPts val="2000"/>
              <a:buChar char="•"/>
              <a:defRPr/>
            </a:lvl6pPr>
            <a:lvl7pPr marL="3200400" lvl="6" indent="-355600" algn="l">
              <a:lnSpc>
                <a:spcPct val="90000"/>
              </a:lnSpc>
              <a:spcBef>
                <a:spcPts val="900"/>
              </a:spcBef>
              <a:spcAft>
                <a:spcPts val="0"/>
              </a:spcAft>
              <a:buClr>
                <a:srgbClr val="000000"/>
              </a:buClr>
              <a:buSzPts val="2000"/>
              <a:buChar char="•"/>
              <a:defRPr/>
            </a:lvl7pPr>
            <a:lvl8pPr marL="3657600" lvl="7" indent="-355600" algn="l">
              <a:lnSpc>
                <a:spcPct val="90000"/>
              </a:lnSpc>
              <a:spcBef>
                <a:spcPts val="900"/>
              </a:spcBef>
              <a:spcAft>
                <a:spcPts val="0"/>
              </a:spcAft>
              <a:buClr>
                <a:srgbClr val="000000"/>
              </a:buClr>
              <a:buSzPts val="2000"/>
              <a:buChar char="•"/>
              <a:defRPr/>
            </a:lvl8pPr>
            <a:lvl9pPr marL="4114800" lvl="8" indent="-355600" algn="l">
              <a:lnSpc>
                <a:spcPct val="90000"/>
              </a:lnSpc>
              <a:spcBef>
                <a:spcPts val="900"/>
              </a:spcBef>
              <a:spcAft>
                <a:spcPts val="0"/>
              </a:spcAft>
              <a:buClr>
                <a:srgbClr val="000000"/>
              </a:buClr>
              <a:buSzPts val="2000"/>
              <a:buChar char="•"/>
              <a:defRPr/>
            </a:lvl9pPr>
          </a:lstStyle>
          <a:p>
            <a:endParaRPr/>
          </a:p>
        </p:txBody>
      </p:sp>
      <p:sp>
        <p:nvSpPr>
          <p:cNvPr id="121" name="Google Shape;121;g229ba91cbda_3_343"/>
          <p:cNvSpPr txBox="1">
            <a:spLocks noGrp="1"/>
          </p:cNvSpPr>
          <p:nvPr>
            <p:ph type="body" idx="2"/>
          </p:nvPr>
        </p:nvSpPr>
        <p:spPr>
          <a:xfrm>
            <a:off x="457200" y="894243"/>
            <a:ext cx="8229600" cy="312300"/>
          </a:xfrm>
          <a:prstGeom prst="rect">
            <a:avLst/>
          </a:prstGeom>
          <a:noFill/>
          <a:ln>
            <a:noFill/>
          </a:ln>
        </p:spPr>
        <p:txBody>
          <a:bodyPr spcFirstLastPara="1" wrap="square" lIns="38100" tIns="38100" rIns="38100" bIns="38100" anchor="t" anchorCtr="0">
            <a:normAutofit/>
          </a:bodyPr>
          <a:lstStyle>
            <a:lvl1pPr marL="457200" lvl="0" indent="-228600" algn="ctr">
              <a:lnSpc>
                <a:spcPct val="100000"/>
              </a:lnSpc>
              <a:spcBef>
                <a:spcPts val="0"/>
              </a:spcBef>
              <a:spcAft>
                <a:spcPts val="0"/>
              </a:spcAft>
              <a:buClr>
                <a:schemeClr val="lt1"/>
              </a:buClr>
              <a:buSzPts val="1700"/>
              <a:buFont typeface="Arial"/>
              <a:buNone/>
              <a:defRPr>
                <a:latin typeface="Arial"/>
                <a:ea typeface="Arial"/>
                <a:cs typeface="Arial"/>
                <a:sym typeface="Arial"/>
              </a:defRPr>
            </a:lvl1pPr>
            <a:lvl2pPr marL="914400" lvl="1" indent="-355600" algn="l">
              <a:lnSpc>
                <a:spcPct val="90000"/>
              </a:lnSpc>
              <a:spcBef>
                <a:spcPts val="900"/>
              </a:spcBef>
              <a:spcAft>
                <a:spcPts val="0"/>
              </a:spcAft>
              <a:buClr>
                <a:schemeClr val="lt1"/>
              </a:buClr>
              <a:buSzPts val="2000"/>
              <a:buChar char="•"/>
              <a:defRPr/>
            </a:lvl2pPr>
            <a:lvl3pPr marL="1371600" lvl="2" indent="-355600" algn="l">
              <a:lnSpc>
                <a:spcPct val="90000"/>
              </a:lnSpc>
              <a:spcBef>
                <a:spcPts val="900"/>
              </a:spcBef>
              <a:spcAft>
                <a:spcPts val="0"/>
              </a:spcAft>
              <a:buClr>
                <a:schemeClr val="lt1"/>
              </a:buClr>
              <a:buSzPts val="2000"/>
              <a:buChar char="•"/>
              <a:defRPr/>
            </a:lvl3pPr>
            <a:lvl4pPr marL="1828800" lvl="3" indent="-355600" algn="l">
              <a:lnSpc>
                <a:spcPct val="90000"/>
              </a:lnSpc>
              <a:spcBef>
                <a:spcPts val="900"/>
              </a:spcBef>
              <a:spcAft>
                <a:spcPts val="0"/>
              </a:spcAft>
              <a:buClr>
                <a:schemeClr val="lt1"/>
              </a:buClr>
              <a:buSzPts val="2000"/>
              <a:buChar char="•"/>
              <a:defRPr/>
            </a:lvl4pPr>
            <a:lvl5pPr marL="2286000" lvl="4" indent="-355600" algn="l">
              <a:lnSpc>
                <a:spcPct val="90000"/>
              </a:lnSpc>
              <a:spcBef>
                <a:spcPts val="900"/>
              </a:spcBef>
              <a:spcAft>
                <a:spcPts val="0"/>
              </a:spcAft>
              <a:buClr>
                <a:schemeClr val="lt1"/>
              </a:buClr>
              <a:buSzPts val="2000"/>
              <a:buChar char="•"/>
              <a:defRPr/>
            </a:lvl5pPr>
            <a:lvl6pPr marL="2743200" lvl="5" indent="-355600" algn="l">
              <a:lnSpc>
                <a:spcPct val="90000"/>
              </a:lnSpc>
              <a:spcBef>
                <a:spcPts val="900"/>
              </a:spcBef>
              <a:spcAft>
                <a:spcPts val="0"/>
              </a:spcAft>
              <a:buClr>
                <a:srgbClr val="000000"/>
              </a:buClr>
              <a:buSzPts val="2000"/>
              <a:buChar char="•"/>
              <a:defRPr/>
            </a:lvl6pPr>
            <a:lvl7pPr marL="3200400" lvl="6" indent="-355600" algn="l">
              <a:lnSpc>
                <a:spcPct val="90000"/>
              </a:lnSpc>
              <a:spcBef>
                <a:spcPts val="900"/>
              </a:spcBef>
              <a:spcAft>
                <a:spcPts val="0"/>
              </a:spcAft>
              <a:buClr>
                <a:srgbClr val="000000"/>
              </a:buClr>
              <a:buSzPts val="2000"/>
              <a:buChar char="•"/>
              <a:defRPr/>
            </a:lvl7pPr>
            <a:lvl8pPr marL="3657600" lvl="7" indent="-355600" algn="l">
              <a:lnSpc>
                <a:spcPct val="90000"/>
              </a:lnSpc>
              <a:spcBef>
                <a:spcPts val="900"/>
              </a:spcBef>
              <a:spcAft>
                <a:spcPts val="0"/>
              </a:spcAft>
              <a:buClr>
                <a:srgbClr val="000000"/>
              </a:buClr>
              <a:buSzPts val="2000"/>
              <a:buChar char="•"/>
              <a:defRPr/>
            </a:lvl8pPr>
            <a:lvl9pPr marL="4114800" lvl="8" indent="-355600" algn="l">
              <a:lnSpc>
                <a:spcPct val="90000"/>
              </a:lnSpc>
              <a:spcBef>
                <a:spcPts val="900"/>
              </a:spcBef>
              <a:spcAft>
                <a:spcPts val="0"/>
              </a:spcAft>
              <a:buClr>
                <a:srgbClr val="000000"/>
              </a:buClr>
              <a:buSzPts val="2000"/>
              <a:buChar char="•"/>
              <a:defRPr/>
            </a:lvl9pPr>
          </a:lstStyle>
          <a:p>
            <a:endParaRPr/>
          </a:p>
        </p:txBody>
      </p:sp>
      <p:sp>
        <p:nvSpPr>
          <p:cNvPr id="122" name="Google Shape;122;g229ba91cbda_3_343"/>
          <p:cNvSpPr txBox="1">
            <a:spLocks noGrp="1"/>
          </p:cNvSpPr>
          <p:nvPr>
            <p:ph type="sldNum" idx="12"/>
          </p:nvPr>
        </p:nvSpPr>
        <p:spPr>
          <a:xfrm>
            <a:off x="4496258" y="4731113"/>
            <a:ext cx="189900" cy="200100"/>
          </a:xfrm>
          <a:prstGeom prst="rect">
            <a:avLst/>
          </a:prstGeom>
          <a:noFill/>
          <a:ln>
            <a:noFill/>
          </a:ln>
        </p:spPr>
        <p:txBody>
          <a:bodyPr spcFirstLastPara="1" wrap="square" lIns="38100" tIns="38100" rIns="38100" bIns="38100" anchor="b" anchorCtr="0">
            <a:sp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23"/>
        <p:cNvGrpSpPr/>
        <p:nvPr/>
      </p:nvGrpSpPr>
      <p:grpSpPr>
        <a:xfrm>
          <a:off x="0" y="0"/>
          <a:ext cx="0" cy="0"/>
          <a:chOff x="0" y="0"/>
          <a:chExt cx="0" cy="0"/>
        </a:xfrm>
      </p:grpSpPr>
      <p:sp>
        <p:nvSpPr>
          <p:cNvPr id="124" name="Google Shape;124;g229ba91cbda_3_348"/>
          <p:cNvSpPr txBox="1">
            <a:spLocks noGrp="1"/>
          </p:cNvSpPr>
          <p:nvPr>
            <p:ph type="body" idx="1"/>
          </p:nvPr>
        </p:nvSpPr>
        <p:spPr>
          <a:xfrm>
            <a:off x="457200" y="4494811"/>
            <a:ext cx="8229600" cy="227400"/>
          </a:xfrm>
          <a:prstGeom prst="rect">
            <a:avLst/>
          </a:prstGeom>
          <a:noFill/>
          <a:ln>
            <a:noFill/>
          </a:ln>
        </p:spPr>
        <p:txBody>
          <a:bodyPr spcFirstLastPara="1" wrap="square" lIns="38100" tIns="38100" rIns="38100" bIns="38100" anchor="t" anchorCtr="0">
            <a:normAutofit/>
          </a:bodyPr>
          <a:lstStyle>
            <a:lvl1pPr marL="457200" lvl="0" indent="-228600" algn="ctr">
              <a:lnSpc>
                <a:spcPct val="100000"/>
              </a:lnSpc>
              <a:spcBef>
                <a:spcPts val="0"/>
              </a:spcBef>
              <a:spcAft>
                <a:spcPts val="0"/>
              </a:spcAft>
              <a:buClr>
                <a:schemeClr val="lt1"/>
              </a:buClr>
              <a:buSzPts val="1100"/>
              <a:buFont typeface="Arial"/>
              <a:buNone/>
              <a:defRPr sz="1100">
                <a:latin typeface="Arial"/>
                <a:ea typeface="Arial"/>
                <a:cs typeface="Arial"/>
                <a:sym typeface="Arial"/>
              </a:defRPr>
            </a:lvl1pPr>
            <a:lvl2pPr marL="914400" lvl="1" indent="-355600" algn="l">
              <a:lnSpc>
                <a:spcPct val="90000"/>
              </a:lnSpc>
              <a:spcBef>
                <a:spcPts val="900"/>
              </a:spcBef>
              <a:spcAft>
                <a:spcPts val="0"/>
              </a:spcAft>
              <a:buClr>
                <a:schemeClr val="lt1"/>
              </a:buClr>
              <a:buSzPts val="2000"/>
              <a:buChar char="•"/>
              <a:defRPr/>
            </a:lvl2pPr>
            <a:lvl3pPr marL="1371600" lvl="2" indent="-355600" algn="l">
              <a:lnSpc>
                <a:spcPct val="90000"/>
              </a:lnSpc>
              <a:spcBef>
                <a:spcPts val="900"/>
              </a:spcBef>
              <a:spcAft>
                <a:spcPts val="0"/>
              </a:spcAft>
              <a:buClr>
                <a:schemeClr val="lt1"/>
              </a:buClr>
              <a:buSzPts val="2000"/>
              <a:buChar char="•"/>
              <a:defRPr/>
            </a:lvl3pPr>
            <a:lvl4pPr marL="1828800" lvl="3" indent="-355600" algn="l">
              <a:lnSpc>
                <a:spcPct val="90000"/>
              </a:lnSpc>
              <a:spcBef>
                <a:spcPts val="900"/>
              </a:spcBef>
              <a:spcAft>
                <a:spcPts val="0"/>
              </a:spcAft>
              <a:buClr>
                <a:schemeClr val="lt1"/>
              </a:buClr>
              <a:buSzPts val="2000"/>
              <a:buChar char="•"/>
              <a:defRPr/>
            </a:lvl4pPr>
            <a:lvl5pPr marL="2286000" lvl="4" indent="-355600" algn="l">
              <a:lnSpc>
                <a:spcPct val="90000"/>
              </a:lnSpc>
              <a:spcBef>
                <a:spcPts val="900"/>
              </a:spcBef>
              <a:spcAft>
                <a:spcPts val="0"/>
              </a:spcAft>
              <a:buClr>
                <a:schemeClr val="lt1"/>
              </a:buClr>
              <a:buSzPts val="2000"/>
              <a:buChar char="•"/>
              <a:defRPr/>
            </a:lvl5pPr>
            <a:lvl6pPr marL="2743200" lvl="5" indent="-355600" algn="l">
              <a:lnSpc>
                <a:spcPct val="90000"/>
              </a:lnSpc>
              <a:spcBef>
                <a:spcPts val="900"/>
              </a:spcBef>
              <a:spcAft>
                <a:spcPts val="0"/>
              </a:spcAft>
              <a:buClr>
                <a:srgbClr val="000000"/>
              </a:buClr>
              <a:buSzPts val="2000"/>
              <a:buChar char="•"/>
              <a:defRPr/>
            </a:lvl6pPr>
            <a:lvl7pPr marL="3200400" lvl="6" indent="-355600" algn="l">
              <a:lnSpc>
                <a:spcPct val="90000"/>
              </a:lnSpc>
              <a:spcBef>
                <a:spcPts val="900"/>
              </a:spcBef>
              <a:spcAft>
                <a:spcPts val="0"/>
              </a:spcAft>
              <a:buClr>
                <a:srgbClr val="000000"/>
              </a:buClr>
              <a:buSzPts val="2000"/>
              <a:buChar char="•"/>
              <a:defRPr/>
            </a:lvl7pPr>
            <a:lvl8pPr marL="3657600" lvl="7" indent="-355600" algn="l">
              <a:lnSpc>
                <a:spcPct val="90000"/>
              </a:lnSpc>
              <a:spcBef>
                <a:spcPts val="900"/>
              </a:spcBef>
              <a:spcAft>
                <a:spcPts val="0"/>
              </a:spcAft>
              <a:buClr>
                <a:srgbClr val="000000"/>
              </a:buClr>
              <a:buSzPts val="2000"/>
              <a:buChar char="•"/>
              <a:defRPr/>
            </a:lvl8pPr>
            <a:lvl9pPr marL="4114800" lvl="8" indent="-355600" algn="l">
              <a:lnSpc>
                <a:spcPct val="90000"/>
              </a:lnSpc>
              <a:spcBef>
                <a:spcPts val="900"/>
              </a:spcBef>
              <a:spcAft>
                <a:spcPts val="0"/>
              </a:spcAft>
              <a:buClr>
                <a:srgbClr val="000000"/>
              </a:buClr>
              <a:buSzPts val="2000"/>
              <a:buChar char="•"/>
              <a:defRPr/>
            </a:lvl9pPr>
          </a:lstStyle>
          <a:p>
            <a:endParaRPr/>
          </a:p>
        </p:txBody>
      </p:sp>
      <p:sp>
        <p:nvSpPr>
          <p:cNvPr id="125" name="Google Shape;125;g229ba91cbda_3_348"/>
          <p:cNvSpPr txBox="1">
            <a:spLocks noGrp="1"/>
          </p:cNvSpPr>
          <p:nvPr>
            <p:ph type="title"/>
          </p:nvPr>
        </p:nvSpPr>
        <p:spPr>
          <a:xfrm>
            <a:off x="457200" y="1328738"/>
            <a:ext cx="8229600" cy="1600200"/>
          </a:xfrm>
          <a:prstGeom prst="rect">
            <a:avLst/>
          </a:prstGeom>
          <a:noFill/>
          <a:ln>
            <a:noFill/>
          </a:ln>
        </p:spPr>
        <p:txBody>
          <a:bodyPr spcFirstLastPara="1" wrap="square" lIns="38100" tIns="38100" rIns="38100" bIns="38100" anchor="b" anchorCtr="0">
            <a:normAutofit/>
          </a:bodyPr>
          <a:lstStyle>
            <a:lvl1pPr lvl="0" algn="ctr">
              <a:lnSpc>
                <a:spcPct val="80000"/>
              </a:lnSpc>
              <a:spcBef>
                <a:spcPts val="0"/>
              </a:spcBef>
              <a:spcAft>
                <a:spcPts val="0"/>
              </a:spcAft>
              <a:buClr>
                <a:schemeClr val="lt1"/>
              </a:buClr>
              <a:buSzPts val="4800"/>
              <a:buFont typeface="Calibri"/>
              <a:buNone/>
              <a:defRPr sz="4800"/>
            </a:lvl1pPr>
            <a:lvl2pPr lvl="1" algn="ctr">
              <a:lnSpc>
                <a:spcPct val="80000"/>
              </a:lnSpc>
              <a:spcBef>
                <a:spcPts val="0"/>
              </a:spcBef>
              <a:spcAft>
                <a:spcPts val="0"/>
              </a:spcAft>
              <a:buClr>
                <a:srgbClr val="000000"/>
              </a:buClr>
              <a:buSzPts val="1400"/>
              <a:buNone/>
              <a:defRPr/>
            </a:lvl2pPr>
            <a:lvl3pPr lvl="2" algn="ctr">
              <a:lnSpc>
                <a:spcPct val="80000"/>
              </a:lnSpc>
              <a:spcBef>
                <a:spcPts val="0"/>
              </a:spcBef>
              <a:spcAft>
                <a:spcPts val="0"/>
              </a:spcAft>
              <a:buClr>
                <a:srgbClr val="000000"/>
              </a:buClr>
              <a:buSzPts val="1400"/>
              <a:buNone/>
              <a:defRPr/>
            </a:lvl3pPr>
            <a:lvl4pPr lvl="3" algn="ctr">
              <a:lnSpc>
                <a:spcPct val="80000"/>
              </a:lnSpc>
              <a:spcBef>
                <a:spcPts val="0"/>
              </a:spcBef>
              <a:spcAft>
                <a:spcPts val="0"/>
              </a:spcAft>
              <a:buClr>
                <a:srgbClr val="000000"/>
              </a:buClr>
              <a:buSzPts val="1400"/>
              <a:buNone/>
              <a:defRPr/>
            </a:lvl4pPr>
            <a:lvl5pPr lvl="4" algn="ctr">
              <a:lnSpc>
                <a:spcPct val="80000"/>
              </a:lnSpc>
              <a:spcBef>
                <a:spcPts val="0"/>
              </a:spcBef>
              <a:spcAft>
                <a:spcPts val="0"/>
              </a:spcAft>
              <a:buClr>
                <a:srgbClr val="000000"/>
              </a:buClr>
              <a:buSzPts val="1400"/>
              <a:buNone/>
              <a:defRPr/>
            </a:lvl5pPr>
            <a:lvl6pPr lvl="5" algn="ctr">
              <a:lnSpc>
                <a:spcPct val="80000"/>
              </a:lnSpc>
              <a:spcBef>
                <a:spcPts val="0"/>
              </a:spcBef>
              <a:spcAft>
                <a:spcPts val="0"/>
              </a:spcAft>
              <a:buClr>
                <a:srgbClr val="000000"/>
              </a:buClr>
              <a:buSzPts val="1400"/>
              <a:buNone/>
              <a:defRPr/>
            </a:lvl6pPr>
            <a:lvl7pPr lvl="6" algn="ctr">
              <a:lnSpc>
                <a:spcPct val="80000"/>
              </a:lnSpc>
              <a:spcBef>
                <a:spcPts val="0"/>
              </a:spcBef>
              <a:spcAft>
                <a:spcPts val="0"/>
              </a:spcAft>
              <a:buClr>
                <a:srgbClr val="000000"/>
              </a:buClr>
              <a:buSzPts val="1400"/>
              <a:buNone/>
              <a:defRPr/>
            </a:lvl7pPr>
            <a:lvl8pPr lvl="7" algn="ctr">
              <a:lnSpc>
                <a:spcPct val="80000"/>
              </a:lnSpc>
              <a:spcBef>
                <a:spcPts val="0"/>
              </a:spcBef>
              <a:spcAft>
                <a:spcPts val="0"/>
              </a:spcAft>
              <a:buClr>
                <a:srgbClr val="000000"/>
              </a:buClr>
              <a:buSzPts val="1400"/>
              <a:buNone/>
              <a:defRPr/>
            </a:lvl8pPr>
            <a:lvl9pPr lvl="8" algn="ctr">
              <a:lnSpc>
                <a:spcPct val="80000"/>
              </a:lnSpc>
              <a:spcBef>
                <a:spcPts val="0"/>
              </a:spcBef>
              <a:spcAft>
                <a:spcPts val="0"/>
              </a:spcAft>
              <a:buClr>
                <a:srgbClr val="000000"/>
              </a:buClr>
              <a:buSzPts val="1400"/>
              <a:buNone/>
              <a:defRPr/>
            </a:lvl9pPr>
          </a:lstStyle>
          <a:p>
            <a:endParaRPr/>
          </a:p>
        </p:txBody>
      </p:sp>
      <p:sp>
        <p:nvSpPr>
          <p:cNvPr id="126" name="Google Shape;126;g229ba91cbda_3_348"/>
          <p:cNvSpPr txBox="1">
            <a:spLocks noGrp="1"/>
          </p:cNvSpPr>
          <p:nvPr>
            <p:ph type="body" idx="2"/>
          </p:nvPr>
        </p:nvSpPr>
        <p:spPr>
          <a:xfrm>
            <a:off x="457200" y="2837842"/>
            <a:ext cx="8229600" cy="843900"/>
          </a:xfrm>
          <a:prstGeom prst="rect">
            <a:avLst/>
          </a:prstGeom>
          <a:noFill/>
          <a:ln>
            <a:noFill/>
          </a:ln>
        </p:spPr>
        <p:txBody>
          <a:bodyPr spcFirstLastPara="1" wrap="square" lIns="38100" tIns="38100" rIns="38100" bIns="38100" anchor="t" anchorCtr="0">
            <a:normAutofit/>
          </a:bodyPr>
          <a:lstStyle>
            <a:lvl1pPr marL="457200" lvl="0" indent="-228600" algn="ctr">
              <a:lnSpc>
                <a:spcPct val="100000"/>
              </a:lnSpc>
              <a:spcBef>
                <a:spcPts val="0"/>
              </a:spcBef>
              <a:spcAft>
                <a:spcPts val="0"/>
              </a:spcAft>
              <a:buClr>
                <a:schemeClr val="lt1"/>
              </a:buClr>
              <a:buSzPts val="2300"/>
              <a:buFont typeface="Arial"/>
              <a:buNone/>
              <a:defRPr sz="2300">
                <a:latin typeface="Arial"/>
                <a:ea typeface="Arial"/>
                <a:cs typeface="Arial"/>
                <a:sym typeface="Arial"/>
              </a:defRPr>
            </a:lvl1pPr>
            <a:lvl2pPr marL="914400" lvl="1" indent="-228600" algn="ctr">
              <a:lnSpc>
                <a:spcPct val="100000"/>
              </a:lnSpc>
              <a:spcBef>
                <a:spcPts val="0"/>
              </a:spcBef>
              <a:spcAft>
                <a:spcPts val="0"/>
              </a:spcAft>
              <a:buClr>
                <a:schemeClr val="lt1"/>
              </a:buClr>
              <a:buSzPts val="2300"/>
              <a:buFont typeface="Arial"/>
              <a:buNone/>
              <a:defRPr sz="2300">
                <a:latin typeface="Arial"/>
                <a:ea typeface="Arial"/>
                <a:cs typeface="Arial"/>
                <a:sym typeface="Arial"/>
              </a:defRPr>
            </a:lvl2pPr>
            <a:lvl3pPr marL="1371600" lvl="2" indent="-228600" algn="ctr">
              <a:lnSpc>
                <a:spcPct val="100000"/>
              </a:lnSpc>
              <a:spcBef>
                <a:spcPts val="0"/>
              </a:spcBef>
              <a:spcAft>
                <a:spcPts val="0"/>
              </a:spcAft>
              <a:buClr>
                <a:schemeClr val="lt1"/>
              </a:buClr>
              <a:buSzPts val="2300"/>
              <a:buFont typeface="Arial"/>
              <a:buNone/>
              <a:defRPr sz="2300">
                <a:latin typeface="Arial"/>
                <a:ea typeface="Arial"/>
                <a:cs typeface="Arial"/>
                <a:sym typeface="Arial"/>
              </a:defRPr>
            </a:lvl3pPr>
            <a:lvl4pPr marL="1828800" lvl="3" indent="-228600" algn="ctr">
              <a:lnSpc>
                <a:spcPct val="100000"/>
              </a:lnSpc>
              <a:spcBef>
                <a:spcPts val="0"/>
              </a:spcBef>
              <a:spcAft>
                <a:spcPts val="0"/>
              </a:spcAft>
              <a:buClr>
                <a:schemeClr val="lt1"/>
              </a:buClr>
              <a:buSzPts val="2300"/>
              <a:buFont typeface="Arial"/>
              <a:buNone/>
              <a:defRPr sz="2300">
                <a:latin typeface="Arial"/>
                <a:ea typeface="Arial"/>
                <a:cs typeface="Arial"/>
                <a:sym typeface="Arial"/>
              </a:defRPr>
            </a:lvl4pPr>
            <a:lvl5pPr marL="2286000" lvl="4" indent="-228600" algn="ctr">
              <a:lnSpc>
                <a:spcPct val="100000"/>
              </a:lnSpc>
              <a:spcBef>
                <a:spcPts val="0"/>
              </a:spcBef>
              <a:spcAft>
                <a:spcPts val="0"/>
              </a:spcAft>
              <a:buClr>
                <a:schemeClr val="lt1"/>
              </a:buClr>
              <a:buSzPts val="2300"/>
              <a:buFont typeface="Arial"/>
              <a:buNone/>
              <a:defRPr sz="2300">
                <a:latin typeface="Arial"/>
                <a:ea typeface="Arial"/>
                <a:cs typeface="Arial"/>
                <a:sym typeface="Arial"/>
              </a:defRPr>
            </a:lvl5pPr>
            <a:lvl6pPr marL="2743200" lvl="5" indent="-355600" algn="l">
              <a:lnSpc>
                <a:spcPct val="90000"/>
              </a:lnSpc>
              <a:spcBef>
                <a:spcPts val="900"/>
              </a:spcBef>
              <a:spcAft>
                <a:spcPts val="0"/>
              </a:spcAft>
              <a:buClr>
                <a:srgbClr val="000000"/>
              </a:buClr>
              <a:buSzPts val="2000"/>
              <a:buChar char="•"/>
              <a:defRPr/>
            </a:lvl6pPr>
            <a:lvl7pPr marL="3200400" lvl="6" indent="-355600" algn="l">
              <a:lnSpc>
                <a:spcPct val="90000"/>
              </a:lnSpc>
              <a:spcBef>
                <a:spcPts val="900"/>
              </a:spcBef>
              <a:spcAft>
                <a:spcPts val="0"/>
              </a:spcAft>
              <a:buClr>
                <a:srgbClr val="000000"/>
              </a:buClr>
              <a:buSzPts val="2000"/>
              <a:buChar char="•"/>
              <a:defRPr/>
            </a:lvl7pPr>
            <a:lvl8pPr marL="3657600" lvl="7" indent="-355600" algn="l">
              <a:lnSpc>
                <a:spcPct val="90000"/>
              </a:lnSpc>
              <a:spcBef>
                <a:spcPts val="900"/>
              </a:spcBef>
              <a:spcAft>
                <a:spcPts val="0"/>
              </a:spcAft>
              <a:buClr>
                <a:srgbClr val="000000"/>
              </a:buClr>
              <a:buSzPts val="2000"/>
              <a:buChar char="•"/>
              <a:defRPr/>
            </a:lvl8pPr>
            <a:lvl9pPr marL="4114800" lvl="8" indent="-355600" algn="l">
              <a:lnSpc>
                <a:spcPct val="90000"/>
              </a:lnSpc>
              <a:spcBef>
                <a:spcPts val="900"/>
              </a:spcBef>
              <a:spcAft>
                <a:spcPts val="0"/>
              </a:spcAft>
              <a:buClr>
                <a:srgbClr val="000000"/>
              </a:buClr>
              <a:buSzPts val="2000"/>
              <a:buChar char="•"/>
              <a:defRPr/>
            </a:lvl9pPr>
          </a:lstStyle>
          <a:p>
            <a:endParaRPr/>
          </a:p>
        </p:txBody>
      </p:sp>
      <p:sp>
        <p:nvSpPr>
          <p:cNvPr id="127" name="Google Shape;127;g229ba91cbda_3_348"/>
          <p:cNvSpPr txBox="1">
            <a:spLocks noGrp="1"/>
          </p:cNvSpPr>
          <p:nvPr>
            <p:ph type="sldNum" idx="12"/>
          </p:nvPr>
        </p:nvSpPr>
        <p:spPr>
          <a:xfrm>
            <a:off x="4500563" y="4731113"/>
            <a:ext cx="189900" cy="200100"/>
          </a:xfrm>
          <a:prstGeom prst="rect">
            <a:avLst/>
          </a:prstGeom>
          <a:noFill/>
          <a:ln>
            <a:noFill/>
          </a:ln>
        </p:spPr>
        <p:txBody>
          <a:bodyPr spcFirstLastPara="1" wrap="square" lIns="38100" tIns="38100" rIns="38100" bIns="38100" anchor="b" anchorCtr="0">
            <a:sp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128"/>
        <p:cNvGrpSpPr/>
        <p:nvPr/>
      </p:nvGrpSpPr>
      <p:grpSpPr>
        <a:xfrm>
          <a:off x="0" y="0"/>
          <a:ext cx="0" cy="0"/>
          <a:chOff x="0" y="0"/>
          <a:chExt cx="0" cy="0"/>
        </a:xfrm>
      </p:grpSpPr>
      <p:sp>
        <p:nvSpPr>
          <p:cNvPr id="129" name="Google Shape;129;g229ba91cbda_3_353"/>
          <p:cNvSpPr>
            <a:spLocks noGrp="1"/>
          </p:cNvSpPr>
          <p:nvPr>
            <p:ph type="pic" idx="2"/>
          </p:nvPr>
        </p:nvSpPr>
        <p:spPr>
          <a:xfrm>
            <a:off x="0" y="-476250"/>
            <a:ext cx="9144000" cy="6096000"/>
          </a:xfrm>
          <a:prstGeom prst="rect">
            <a:avLst/>
          </a:prstGeom>
          <a:noFill/>
          <a:ln>
            <a:noFill/>
          </a:ln>
        </p:spPr>
      </p:sp>
      <p:sp>
        <p:nvSpPr>
          <p:cNvPr id="130" name="Google Shape;130;g229ba91cbda_3_353"/>
          <p:cNvSpPr txBox="1">
            <a:spLocks noGrp="1"/>
          </p:cNvSpPr>
          <p:nvPr>
            <p:ph type="title"/>
          </p:nvPr>
        </p:nvSpPr>
        <p:spPr>
          <a:xfrm>
            <a:off x="457200" y="1328738"/>
            <a:ext cx="8229600" cy="1600200"/>
          </a:xfrm>
          <a:prstGeom prst="rect">
            <a:avLst/>
          </a:prstGeom>
          <a:noFill/>
          <a:ln>
            <a:noFill/>
          </a:ln>
        </p:spPr>
        <p:txBody>
          <a:bodyPr spcFirstLastPara="1" wrap="square" lIns="38100" tIns="38100" rIns="38100" bIns="38100" anchor="b" anchorCtr="0">
            <a:normAutofit/>
          </a:bodyPr>
          <a:lstStyle>
            <a:lvl1pPr lvl="0" algn="ctr">
              <a:lnSpc>
                <a:spcPct val="80000"/>
              </a:lnSpc>
              <a:spcBef>
                <a:spcPts val="0"/>
              </a:spcBef>
              <a:spcAft>
                <a:spcPts val="0"/>
              </a:spcAft>
              <a:buClr>
                <a:srgbClr val="FFFFFF"/>
              </a:buClr>
              <a:buSzPts val="4800"/>
              <a:buFont typeface="Calibri"/>
              <a:buNone/>
              <a:defRPr sz="4800">
                <a:solidFill>
                  <a:srgbClr val="FFFFFF"/>
                </a:solidFill>
              </a:defRPr>
            </a:lvl1pPr>
            <a:lvl2pPr lvl="1" algn="ctr">
              <a:lnSpc>
                <a:spcPct val="80000"/>
              </a:lnSpc>
              <a:spcBef>
                <a:spcPts val="0"/>
              </a:spcBef>
              <a:spcAft>
                <a:spcPts val="0"/>
              </a:spcAft>
              <a:buClr>
                <a:srgbClr val="000000"/>
              </a:buClr>
              <a:buSzPts val="1400"/>
              <a:buNone/>
              <a:defRPr/>
            </a:lvl2pPr>
            <a:lvl3pPr lvl="2" algn="ctr">
              <a:lnSpc>
                <a:spcPct val="80000"/>
              </a:lnSpc>
              <a:spcBef>
                <a:spcPts val="0"/>
              </a:spcBef>
              <a:spcAft>
                <a:spcPts val="0"/>
              </a:spcAft>
              <a:buClr>
                <a:srgbClr val="000000"/>
              </a:buClr>
              <a:buSzPts val="1400"/>
              <a:buNone/>
              <a:defRPr/>
            </a:lvl3pPr>
            <a:lvl4pPr lvl="3" algn="ctr">
              <a:lnSpc>
                <a:spcPct val="80000"/>
              </a:lnSpc>
              <a:spcBef>
                <a:spcPts val="0"/>
              </a:spcBef>
              <a:spcAft>
                <a:spcPts val="0"/>
              </a:spcAft>
              <a:buClr>
                <a:srgbClr val="000000"/>
              </a:buClr>
              <a:buSzPts val="1400"/>
              <a:buNone/>
              <a:defRPr/>
            </a:lvl4pPr>
            <a:lvl5pPr lvl="4" algn="ctr">
              <a:lnSpc>
                <a:spcPct val="80000"/>
              </a:lnSpc>
              <a:spcBef>
                <a:spcPts val="0"/>
              </a:spcBef>
              <a:spcAft>
                <a:spcPts val="0"/>
              </a:spcAft>
              <a:buClr>
                <a:srgbClr val="000000"/>
              </a:buClr>
              <a:buSzPts val="1400"/>
              <a:buNone/>
              <a:defRPr/>
            </a:lvl5pPr>
            <a:lvl6pPr lvl="5" algn="ctr">
              <a:lnSpc>
                <a:spcPct val="80000"/>
              </a:lnSpc>
              <a:spcBef>
                <a:spcPts val="0"/>
              </a:spcBef>
              <a:spcAft>
                <a:spcPts val="0"/>
              </a:spcAft>
              <a:buClr>
                <a:srgbClr val="000000"/>
              </a:buClr>
              <a:buSzPts val="1400"/>
              <a:buNone/>
              <a:defRPr/>
            </a:lvl6pPr>
            <a:lvl7pPr lvl="6" algn="ctr">
              <a:lnSpc>
                <a:spcPct val="80000"/>
              </a:lnSpc>
              <a:spcBef>
                <a:spcPts val="0"/>
              </a:spcBef>
              <a:spcAft>
                <a:spcPts val="0"/>
              </a:spcAft>
              <a:buClr>
                <a:srgbClr val="000000"/>
              </a:buClr>
              <a:buSzPts val="1400"/>
              <a:buNone/>
              <a:defRPr/>
            </a:lvl7pPr>
            <a:lvl8pPr lvl="7" algn="ctr">
              <a:lnSpc>
                <a:spcPct val="80000"/>
              </a:lnSpc>
              <a:spcBef>
                <a:spcPts val="0"/>
              </a:spcBef>
              <a:spcAft>
                <a:spcPts val="0"/>
              </a:spcAft>
              <a:buClr>
                <a:srgbClr val="000000"/>
              </a:buClr>
              <a:buSzPts val="1400"/>
              <a:buNone/>
              <a:defRPr/>
            </a:lvl8pPr>
            <a:lvl9pPr lvl="8" algn="ctr">
              <a:lnSpc>
                <a:spcPct val="80000"/>
              </a:lnSpc>
              <a:spcBef>
                <a:spcPts val="0"/>
              </a:spcBef>
              <a:spcAft>
                <a:spcPts val="0"/>
              </a:spcAft>
              <a:buClr>
                <a:srgbClr val="000000"/>
              </a:buClr>
              <a:buSzPts val="1400"/>
              <a:buNone/>
              <a:defRPr/>
            </a:lvl9pPr>
          </a:lstStyle>
          <a:p>
            <a:endParaRPr/>
          </a:p>
        </p:txBody>
      </p:sp>
      <p:sp>
        <p:nvSpPr>
          <p:cNvPr id="131" name="Google Shape;131;g229ba91cbda_3_353"/>
          <p:cNvSpPr txBox="1">
            <a:spLocks noGrp="1"/>
          </p:cNvSpPr>
          <p:nvPr>
            <p:ph type="body" idx="1"/>
          </p:nvPr>
        </p:nvSpPr>
        <p:spPr>
          <a:xfrm>
            <a:off x="457200" y="2838450"/>
            <a:ext cx="8229600" cy="844800"/>
          </a:xfrm>
          <a:prstGeom prst="rect">
            <a:avLst/>
          </a:prstGeom>
          <a:noFill/>
          <a:ln>
            <a:noFill/>
          </a:ln>
        </p:spPr>
        <p:txBody>
          <a:bodyPr spcFirstLastPara="1" wrap="square" lIns="38100" tIns="38100" rIns="38100" bIns="38100" anchor="t" anchorCtr="0">
            <a:normAutofit/>
          </a:bodyPr>
          <a:lstStyle>
            <a:lvl1pPr marL="457200" lvl="0" indent="-228600" algn="ctr">
              <a:lnSpc>
                <a:spcPct val="100000"/>
              </a:lnSpc>
              <a:spcBef>
                <a:spcPts val="0"/>
              </a:spcBef>
              <a:spcAft>
                <a:spcPts val="0"/>
              </a:spcAft>
              <a:buClr>
                <a:srgbClr val="FFFFFF"/>
              </a:buClr>
              <a:buSzPts val="2300"/>
              <a:buFont typeface="Arial"/>
              <a:buNone/>
              <a:defRPr sz="2300">
                <a:solidFill>
                  <a:srgbClr val="FFFFFF"/>
                </a:solidFill>
                <a:latin typeface="Arial"/>
                <a:ea typeface="Arial"/>
                <a:cs typeface="Arial"/>
                <a:sym typeface="Arial"/>
              </a:defRPr>
            </a:lvl1pPr>
            <a:lvl2pPr marL="914400" lvl="1" indent="-228600" algn="ctr">
              <a:lnSpc>
                <a:spcPct val="100000"/>
              </a:lnSpc>
              <a:spcBef>
                <a:spcPts val="0"/>
              </a:spcBef>
              <a:spcAft>
                <a:spcPts val="0"/>
              </a:spcAft>
              <a:buClr>
                <a:srgbClr val="FFFFFF"/>
              </a:buClr>
              <a:buSzPts val="2300"/>
              <a:buFont typeface="Arial"/>
              <a:buNone/>
              <a:defRPr sz="2300">
                <a:solidFill>
                  <a:srgbClr val="FFFFFF"/>
                </a:solidFill>
                <a:latin typeface="Arial"/>
                <a:ea typeface="Arial"/>
                <a:cs typeface="Arial"/>
                <a:sym typeface="Arial"/>
              </a:defRPr>
            </a:lvl2pPr>
            <a:lvl3pPr marL="1371600" lvl="2" indent="-228600" algn="ctr">
              <a:lnSpc>
                <a:spcPct val="100000"/>
              </a:lnSpc>
              <a:spcBef>
                <a:spcPts val="0"/>
              </a:spcBef>
              <a:spcAft>
                <a:spcPts val="0"/>
              </a:spcAft>
              <a:buClr>
                <a:srgbClr val="FFFFFF"/>
              </a:buClr>
              <a:buSzPts val="2300"/>
              <a:buFont typeface="Arial"/>
              <a:buNone/>
              <a:defRPr sz="2300">
                <a:solidFill>
                  <a:srgbClr val="FFFFFF"/>
                </a:solidFill>
                <a:latin typeface="Arial"/>
                <a:ea typeface="Arial"/>
                <a:cs typeface="Arial"/>
                <a:sym typeface="Arial"/>
              </a:defRPr>
            </a:lvl3pPr>
            <a:lvl4pPr marL="1828800" lvl="3" indent="-228600" algn="ctr">
              <a:lnSpc>
                <a:spcPct val="100000"/>
              </a:lnSpc>
              <a:spcBef>
                <a:spcPts val="0"/>
              </a:spcBef>
              <a:spcAft>
                <a:spcPts val="0"/>
              </a:spcAft>
              <a:buClr>
                <a:srgbClr val="FFFFFF"/>
              </a:buClr>
              <a:buSzPts val="2300"/>
              <a:buFont typeface="Arial"/>
              <a:buNone/>
              <a:defRPr sz="2300">
                <a:solidFill>
                  <a:srgbClr val="FFFFFF"/>
                </a:solidFill>
                <a:latin typeface="Arial"/>
                <a:ea typeface="Arial"/>
                <a:cs typeface="Arial"/>
                <a:sym typeface="Arial"/>
              </a:defRPr>
            </a:lvl4pPr>
            <a:lvl5pPr marL="2286000" lvl="4" indent="-228600" algn="ctr">
              <a:lnSpc>
                <a:spcPct val="100000"/>
              </a:lnSpc>
              <a:spcBef>
                <a:spcPts val="0"/>
              </a:spcBef>
              <a:spcAft>
                <a:spcPts val="0"/>
              </a:spcAft>
              <a:buClr>
                <a:srgbClr val="FFFFFF"/>
              </a:buClr>
              <a:buSzPts val="2300"/>
              <a:buFont typeface="Arial"/>
              <a:buNone/>
              <a:defRPr sz="2300">
                <a:solidFill>
                  <a:srgbClr val="FFFFFF"/>
                </a:solidFill>
                <a:latin typeface="Arial"/>
                <a:ea typeface="Arial"/>
                <a:cs typeface="Arial"/>
                <a:sym typeface="Arial"/>
              </a:defRPr>
            </a:lvl5pPr>
            <a:lvl6pPr marL="2743200" lvl="5" indent="-355600" algn="l">
              <a:lnSpc>
                <a:spcPct val="90000"/>
              </a:lnSpc>
              <a:spcBef>
                <a:spcPts val="900"/>
              </a:spcBef>
              <a:spcAft>
                <a:spcPts val="0"/>
              </a:spcAft>
              <a:buClr>
                <a:srgbClr val="000000"/>
              </a:buClr>
              <a:buSzPts val="2000"/>
              <a:buChar char="•"/>
              <a:defRPr/>
            </a:lvl6pPr>
            <a:lvl7pPr marL="3200400" lvl="6" indent="-355600" algn="l">
              <a:lnSpc>
                <a:spcPct val="90000"/>
              </a:lnSpc>
              <a:spcBef>
                <a:spcPts val="900"/>
              </a:spcBef>
              <a:spcAft>
                <a:spcPts val="0"/>
              </a:spcAft>
              <a:buClr>
                <a:srgbClr val="000000"/>
              </a:buClr>
              <a:buSzPts val="2000"/>
              <a:buChar char="•"/>
              <a:defRPr/>
            </a:lvl7pPr>
            <a:lvl8pPr marL="3657600" lvl="7" indent="-355600" algn="l">
              <a:lnSpc>
                <a:spcPct val="90000"/>
              </a:lnSpc>
              <a:spcBef>
                <a:spcPts val="900"/>
              </a:spcBef>
              <a:spcAft>
                <a:spcPts val="0"/>
              </a:spcAft>
              <a:buClr>
                <a:srgbClr val="000000"/>
              </a:buClr>
              <a:buSzPts val="2000"/>
              <a:buChar char="•"/>
              <a:defRPr/>
            </a:lvl8pPr>
            <a:lvl9pPr marL="4114800" lvl="8" indent="-355600" algn="l">
              <a:lnSpc>
                <a:spcPct val="90000"/>
              </a:lnSpc>
              <a:spcBef>
                <a:spcPts val="900"/>
              </a:spcBef>
              <a:spcAft>
                <a:spcPts val="0"/>
              </a:spcAft>
              <a:buClr>
                <a:srgbClr val="000000"/>
              </a:buClr>
              <a:buSzPts val="2000"/>
              <a:buChar char="•"/>
              <a:defRPr/>
            </a:lvl9pPr>
          </a:lstStyle>
          <a:p>
            <a:endParaRPr/>
          </a:p>
        </p:txBody>
      </p:sp>
      <p:sp>
        <p:nvSpPr>
          <p:cNvPr id="132" name="Google Shape;132;g229ba91cbda_3_353"/>
          <p:cNvSpPr txBox="1">
            <a:spLocks noGrp="1"/>
          </p:cNvSpPr>
          <p:nvPr>
            <p:ph type="body" idx="3"/>
          </p:nvPr>
        </p:nvSpPr>
        <p:spPr>
          <a:xfrm>
            <a:off x="457200" y="4495800"/>
            <a:ext cx="8229600" cy="227400"/>
          </a:xfrm>
          <a:prstGeom prst="rect">
            <a:avLst/>
          </a:prstGeom>
          <a:noFill/>
          <a:ln>
            <a:noFill/>
          </a:ln>
        </p:spPr>
        <p:txBody>
          <a:bodyPr spcFirstLastPara="1" wrap="square" lIns="38100" tIns="38100" rIns="38100" bIns="38100" anchor="t" anchorCtr="0">
            <a:normAutofit/>
          </a:bodyPr>
          <a:lstStyle>
            <a:lvl1pPr marL="457200" lvl="0" indent="-228600" algn="ctr">
              <a:lnSpc>
                <a:spcPct val="100000"/>
              </a:lnSpc>
              <a:spcBef>
                <a:spcPts val="0"/>
              </a:spcBef>
              <a:spcAft>
                <a:spcPts val="0"/>
              </a:spcAft>
              <a:buClr>
                <a:srgbClr val="FFFFFF"/>
              </a:buClr>
              <a:buSzPts val="1100"/>
              <a:buFont typeface="Arial"/>
              <a:buNone/>
              <a:defRPr sz="1100">
                <a:solidFill>
                  <a:srgbClr val="FFFFFF"/>
                </a:solidFill>
                <a:latin typeface="Arial"/>
                <a:ea typeface="Arial"/>
                <a:cs typeface="Arial"/>
                <a:sym typeface="Arial"/>
              </a:defRPr>
            </a:lvl1pPr>
            <a:lvl2pPr marL="914400" lvl="1" indent="-355600" algn="l">
              <a:lnSpc>
                <a:spcPct val="90000"/>
              </a:lnSpc>
              <a:spcBef>
                <a:spcPts val="900"/>
              </a:spcBef>
              <a:spcAft>
                <a:spcPts val="0"/>
              </a:spcAft>
              <a:buClr>
                <a:schemeClr val="lt1"/>
              </a:buClr>
              <a:buSzPts val="2000"/>
              <a:buChar char="•"/>
              <a:defRPr/>
            </a:lvl2pPr>
            <a:lvl3pPr marL="1371600" lvl="2" indent="-355600" algn="l">
              <a:lnSpc>
                <a:spcPct val="90000"/>
              </a:lnSpc>
              <a:spcBef>
                <a:spcPts val="900"/>
              </a:spcBef>
              <a:spcAft>
                <a:spcPts val="0"/>
              </a:spcAft>
              <a:buClr>
                <a:schemeClr val="lt1"/>
              </a:buClr>
              <a:buSzPts val="2000"/>
              <a:buChar char="•"/>
              <a:defRPr/>
            </a:lvl3pPr>
            <a:lvl4pPr marL="1828800" lvl="3" indent="-355600" algn="l">
              <a:lnSpc>
                <a:spcPct val="90000"/>
              </a:lnSpc>
              <a:spcBef>
                <a:spcPts val="900"/>
              </a:spcBef>
              <a:spcAft>
                <a:spcPts val="0"/>
              </a:spcAft>
              <a:buClr>
                <a:schemeClr val="lt1"/>
              </a:buClr>
              <a:buSzPts val="2000"/>
              <a:buChar char="•"/>
              <a:defRPr/>
            </a:lvl4pPr>
            <a:lvl5pPr marL="2286000" lvl="4" indent="-355600" algn="l">
              <a:lnSpc>
                <a:spcPct val="90000"/>
              </a:lnSpc>
              <a:spcBef>
                <a:spcPts val="900"/>
              </a:spcBef>
              <a:spcAft>
                <a:spcPts val="0"/>
              </a:spcAft>
              <a:buClr>
                <a:schemeClr val="lt1"/>
              </a:buClr>
              <a:buSzPts val="2000"/>
              <a:buChar char="•"/>
              <a:defRPr/>
            </a:lvl5pPr>
            <a:lvl6pPr marL="2743200" lvl="5" indent="-355600" algn="l">
              <a:lnSpc>
                <a:spcPct val="90000"/>
              </a:lnSpc>
              <a:spcBef>
                <a:spcPts val="900"/>
              </a:spcBef>
              <a:spcAft>
                <a:spcPts val="0"/>
              </a:spcAft>
              <a:buClr>
                <a:srgbClr val="000000"/>
              </a:buClr>
              <a:buSzPts val="2000"/>
              <a:buChar char="•"/>
              <a:defRPr/>
            </a:lvl6pPr>
            <a:lvl7pPr marL="3200400" lvl="6" indent="-355600" algn="l">
              <a:lnSpc>
                <a:spcPct val="90000"/>
              </a:lnSpc>
              <a:spcBef>
                <a:spcPts val="900"/>
              </a:spcBef>
              <a:spcAft>
                <a:spcPts val="0"/>
              </a:spcAft>
              <a:buClr>
                <a:srgbClr val="000000"/>
              </a:buClr>
              <a:buSzPts val="2000"/>
              <a:buChar char="•"/>
              <a:defRPr/>
            </a:lvl7pPr>
            <a:lvl8pPr marL="3657600" lvl="7" indent="-355600" algn="l">
              <a:lnSpc>
                <a:spcPct val="90000"/>
              </a:lnSpc>
              <a:spcBef>
                <a:spcPts val="900"/>
              </a:spcBef>
              <a:spcAft>
                <a:spcPts val="0"/>
              </a:spcAft>
              <a:buClr>
                <a:srgbClr val="000000"/>
              </a:buClr>
              <a:buSzPts val="2000"/>
              <a:buChar char="•"/>
              <a:defRPr/>
            </a:lvl8pPr>
            <a:lvl9pPr marL="4114800" lvl="8" indent="-355600" algn="l">
              <a:lnSpc>
                <a:spcPct val="90000"/>
              </a:lnSpc>
              <a:spcBef>
                <a:spcPts val="900"/>
              </a:spcBef>
              <a:spcAft>
                <a:spcPts val="0"/>
              </a:spcAft>
              <a:buClr>
                <a:srgbClr val="000000"/>
              </a:buClr>
              <a:buSzPts val="2000"/>
              <a:buChar char="•"/>
              <a:defRPr/>
            </a:lvl9pPr>
          </a:lstStyle>
          <a:p>
            <a:endParaRPr/>
          </a:p>
        </p:txBody>
      </p:sp>
      <p:sp>
        <p:nvSpPr>
          <p:cNvPr id="133" name="Google Shape;133;g229ba91cbda_3_353"/>
          <p:cNvSpPr txBox="1">
            <a:spLocks noGrp="1"/>
          </p:cNvSpPr>
          <p:nvPr>
            <p:ph type="sldNum" idx="12"/>
          </p:nvPr>
        </p:nvSpPr>
        <p:spPr>
          <a:xfrm>
            <a:off x="4496258" y="4731113"/>
            <a:ext cx="189900" cy="200100"/>
          </a:xfrm>
          <a:prstGeom prst="rect">
            <a:avLst/>
          </a:prstGeom>
          <a:noFill/>
          <a:ln>
            <a:noFill/>
          </a:ln>
        </p:spPr>
        <p:txBody>
          <a:bodyPr spcFirstLastPara="1" wrap="square" lIns="38100" tIns="38100" rIns="38100" bIns="38100" anchor="b" anchorCtr="0">
            <a:sp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134"/>
        <p:cNvGrpSpPr/>
        <p:nvPr/>
      </p:nvGrpSpPr>
      <p:grpSpPr>
        <a:xfrm>
          <a:off x="0" y="0"/>
          <a:ext cx="0" cy="0"/>
          <a:chOff x="0" y="0"/>
          <a:chExt cx="0" cy="0"/>
        </a:xfrm>
      </p:grpSpPr>
      <p:sp>
        <p:nvSpPr>
          <p:cNvPr id="135" name="Google Shape;135;g229ba91cbda_3_359"/>
          <p:cNvSpPr txBox="1">
            <a:spLocks noGrp="1"/>
          </p:cNvSpPr>
          <p:nvPr>
            <p:ph type="title"/>
          </p:nvPr>
        </p:nvSpPr>
        <p:spPr>
          <a:xfrm>
            <a:off x="455811" y="1719413"/>
            <a:ext cx="3659100" cy="952500"/>
          </a:xfrm>
          <a:prstGeom prst="rect">
            <a:avLst/>
          </a:prstGeom>
          <a:noFill/>
          <a:ln>
            <a:noFill/>
          </a:ln>
        </p:spPr>
        <p:txBody>
          <a:bodyPr spcFirstLastPara="1" wrap="square" lIns="38100" tIns="38100" rIns="38100" bIns="38100" anchor="b" anchorCtr="0">
            <a:normAutofit/>
          </a:bodyPr>
          <a:lstStyle>
            <a:lvl1pPr lvl="0" algn="ctr">
              <a:lnSpc>
                <a:spcPct val="80000"/>
              </a:lnSpc>
              <a:spcBef>
                <a:spcPts val="0"/>
              </a:spcBef>
              <a:spcAft>
                <a:spcPts val="0"/>
              </a:spcAft>
              <a:buClr>
                <a:schemeClr val="lt1"/>
              </a:buClr>
              <a:buSzPts val="1400"/>
              <a:buNone/>
              <a:defRPr/>
            </a:lvl1pPr>
            <a:lvl2pPr lvl="1" algn="ctr">
              <a:lnSpc>
                <a:spcPct val="80000"/>
              </a:lnSpc>
              <a:spcBef>
                <a:spcPts val="0"/>
              </a:spcBef>
              <a:spcAft>
                <a:spcPts val="0"/>
              </a:spcAft>
              <a:buClr>
                <a:srgbClr val="000000"/>
              </a:buClr>
              <a:buSzPts val="1400"/>
              <a:buNone/>
              <a:defRPr/>
            </a:lvl2pPr>
            <a:lvl3pPr lvl="2" algn="ctr">
              <a:lnSpc>
                <a:spcPct val="80000"/>
              </a:lnSpc>
              <a:spcBef>
                <a:spcPts val="0"/>
              </a:spcBef>
              <a:spcAft>
                <a:spcPts val="0"/>
              </a:spcAft>
              <a:buClr>
                <a:srgbClr val="000000"/>
              </a:buClr>
              <a:buSzPts val="1400"/>
              <a:buNone/>
              <a:defRPr/>
            </a:lvl3pPr>
            <a:lvl4pPr lvl="3" algn="ctr">
              <a:lnSpc>
                <a:spcPct val="80000"/>
              </a:lnSpc>
              <a:spcBef>
                <a:spcPts val="0"/>
              </a:spcBef>
              <a:spcAft>
                <a:spcPts val="0"/>
              </a:spcAft>
              <a:buClr>
                <a:srgbClr val="000000"/>
              </a:buClr>
              <a:buSzPts val="1400"/>
              <a:buNone/>
              <a:defRPr/>
            </a:lvl4pPr>
            <a:lvl5pPr lvl="4" algn="ctr">
              <a:lnSpc>
                <a:spcPct val="80000"/>
              </a:lnSpc>
              <a:spcBef>
                <a:spcPts val="0"/>
              </a:spcBef>
              <a:spcAft>
                <a:spcPts val="0"/>
              </a:spcAft>
              <a:buClr>
                <a:srgbClr val="000000"/>
              </a:buClr>
              <a:buSzPts val="1400"/>
              <a:buNone/>
              <a:defRPr/>
            </a:lvl5pPr>
            <a:lvl6pPr lvl="5" algn="ctr">
              <a:lnSpc>
                <a:spcPct val="80000"/>
              </a:lnSpc>
              <a:spcBef>
                <a:spcPts val="0"/>
              </a:spcBef>
              <a:spcAft>
                <a:spcPts val="0"/>
              </a:spcAft>
              <a:buClr>
                <a:srgbClr val="000000"/>
              </a:buClr>
              <a:buSzPts val="1400"/>
              <a:buNone/>
              <a:defRPr/>
            </a:lvl6pPr>
            <a:lvl7pPr lvl="6" algn="ctr">
              <a:lnSpc>
                <a:spcPct val="80000"/>
              </a:lnSpc>
              <a:spcBef>
                <a:spcPts val="0"/>
              </a:spcBef>
              <a:spcAft>
                <a:spcPts val="0"/>
              </a:spcAft>
              <a:buClr>
                <a:srgbClr val="000000"/>
              </a:buClr>
              <a:buSzPts val="1400"/>
              <a:buNone/>
              <a:defRPr/>
            </a:lvl7pPr>
            <a:lvl8pPr lvl="7" algn="ctr">
              <a:lnSpc>
                <a:spcPct val="80000"/>
              </a:lnSpc>
              <a:spcBef>
                <a:spcPts val="0"/>
              </a:spcBef>
              <a:spcAft>
                <a:spcPts val="0"/>
              </a:spcAft>
              <a:buClr>
                <a:srgbClr val="000000"/>
              </a:buClr>
              <a:buSzPts val="1400"/>
              <a:buNone/>
              <a:defRPr/>
            </a:lvl8pPr>
            <a:lvl9pPr lvl="8" algn="ctr">
              <a:lnSpc>
                <a:spcPct val="80000"/>
              </a:lnSpc>
              <a:spcBef>
                <a:spcPts val="0"/>
              </a:spcBef>
              <a:spcAft>
                <a:spcPts val="0"/>
              </a:spcAft>
              <a:buClr>
                <a:srgbClr val="000000"/>
              </a:buClr>
              <a:buSzPts val="1400"/>
              <a:buNone/>
              <a:defRPr/>
            </a:lvl9pPr>
          </a:lstStyle>
          <a:p>
            <a:endParaRPr/>
          </a:p>
        </p:txBody>
      </p:sp>
      <p:sp>
        <p:nvSpPr>
          <p:cNvPr id="136" name="Google Shape;136;g229ba91cbda_3_359"/>
          <p:cNvSpPr>
            <a:spLocks noGrp="1"/>
          </p:cNvSpPr>
          <p:nvPr>
            <p:ph type="pic" idx="2"/>
          </p:nvPr>
        </p:nvSpPr>
        <p:spPr>
          <a:xfrm>
            <a:off x="3481388" y="476250"/>
            <a:ext cx="6281700" cy="4191000"/>
          </a:xfrm>
          <a:prstGeom prst="rect">
            <a:avLst/>
          </a:prstGeom>
          <a:noFill/>
          <a:ln>
            <a:noFill/>
          </a:ln>
        </p:spPr>
      </p:sp>
      <p:sp>
        <p:nvSpPr>
          <p:cNvPr id="137" name="Google Shape;137;g229ba91cbda_3_359"/>
          <p:cNvSpPr txBox="1">
            <a:spLocks noGrp="1"/>
          </p:cNvSpPr>
          <p:nvPr>
            <p:ph type="body" idx="1"/>
          </p:nvPr>
        </p:nvSpPr>
        <p:spPr>
          <a:xfrm>
            <a:off x="457200" y="2631281"/>
            <a:ext cx="3657600" cy="2031300"/>
          </a:xfrm>
          <a:prstGeom prst="rect">
            <a:avLst/>
          </a:prstGeom>
          <a:noFill/>
          <a:ln>
            <a:noFill/>
          </a:ln>
        </p:spPr>
        <p:txBody>
          <a:bodyPr spcFirstLastPara="1" wrap="square" lIns="38100" tIns="38100" rIns="38100" bIns="38100" anchor="t" anchorCtr="0">
            <a:normAutofit/>
          </a:bodyPr>
          <a:lstStyle>
            <a:lvl1pPr marL="457200" lvl="0" indent="-228600" algn="ctr">
              <a:lnSpc>
                <a:spcPct val="100000"/>
              </a:lnSpc>
              <a:spcBef>
                <a:spcPts val="0"/>
              </a:spcBef>
              <a:spcAft>
                <a:spcPts val="0"/>
              </a:spcAft>
              <a:buClr>
                <a:schemeClr val="lt1"/>
              </a:buClr>
              <a:buSzPts val="1700"/>
              <a:buFont typeface="Arial"/>
              <a:buNone/>
              <a:defRPr>
                <a:latin typeface="Arial"/>
                <a:ea typeface="Arial"/>
                <a:cs typeface="Arial"/>
                <a:sym typeface="Arial"/>
              </a:defRPr>
            </a:lvl1pPr>
            <a:lvl2pPr marL="914400" lvl="1" indent="-228600" algn="ctr">
              <a:lnSpc>
                <a:spcPct val="100000"/>
              </a:lnSpc>
              <a:spcBef>
                <a:spcPts val="0"/>
              </a:spcBef>
              <a:spcAft>
                <a:spcPts val="0"/>
              </a:spcAft>
              <a:buClr>
                <a:schemeClr val="lt1"/>
              </a:buClr>
              <a:buSzPts val="1700"/>
              <a:buFont typeface="Arial"/>
              <a:buNone/>
              <a:defRPr>
                <a:latin typeface="Arial"/>
                <a:ea typeface="Arial"/>
                <a:cs typeface="Arial"/>
                <a:sym typeface="Arial"/>
              </a:defRPr>
            </a:lvl2pPr>
            <a:lvl3pPr marL="1371600" lvl="2" indent="-228600" algn="ctr">
              <a:lnSpc>
                <a:spcPct val="100000"/>
              </a:lnSpc>
              <a:spcBef>
                <a:spcPts val="0"/>
              </a:spcBef>
              <a:spcAft>
                <a:spcPts val="0"/>
              </a:spcAft>
              <a:buClr>
                <a:schemeClr val="lt1"/>
              </a:buClr>
              <a:buSzPts val="1700"/>
              <a:buFont typeface="Arial"/>
              <a:buNone/>
              <a:defRPr>
                <a:latin typeface="Arial"/>
                <a:ea typeface="Arial"/>
                <a:cs typeface="Arial"/>
                <a:sym typeface="Arial"/>
              </a:defRPr>
            </a:lvl3pPr>
            <a:lvl4pPr marL="1828800" lvl="3" indent="-228600" algn="ctr">
              <a:lnSpc>
                <a:spcPct val="100000"/>
              </a:lnSpc>
              <a:spcBef>
                <a:spcPts val="0"/>
              </a:spcBef>
              <a:spcAft>
                <a:spcPts val="0"/>
              </a:spcAft>
              <a:buClr>
                <a:schemeClr val="lt1"/>
              </a:buClr>
              <a:buSzPts val="1700"/>
              <a:buFont typeface="Arial"/>
              <a:buNone/>
              <a:defRPr>
                <a:latin typeface="Arial"/>
                <a:ea typeface="Arial"/>
                <a:cs typeface="Arial"/>
                <a:sym typeface="Arial"/>
              </a:defRPr>
            </a:lvl4pPr>
            <a:lvl5pPr marL="2286000" lvl="4" indent="-228600" algn="ctr">
              <a:lnSpc>
                <a:spcPct val="100000"/>
              </a:lnSpc>
              <a:spcBef>
                <a:spcPts val="0"/>
              </a:spcBef>
              <a:spcAft>
                <a:spcPts val="0"/>
              </a:spcAft>
              <a:buClr>
                <a:schemeClr val="lt1"/>
              </a:buClr>
              <a:buSzPts val="1700"/>
              <a:buFont typeface="Arial"/>
              <a:buNone/>
              <a:defRPr>
                <a:latin typeface="Arial"/>
                <a:ea typeface="Arial"/>
                <a:cs typeface="Arial"/>
                <a:sym typeface="Arial"/>
              </a:defRPr>
            </a:lvl5pPr>
            <a:lvl6pPr marL="2743200" lvl="5" indent="-355600" algn="l">
              <a:lnSpc>
                <a:spcPct val="90000"/>
              </a:lnSpc>
              <a:spcBef>
                <a:spcPts val="900"/>
              </a:spcBef>
              <a:spcAft>
                <a:spcPts val="0"/>
              </a:spcAft>
              <a:buClr>
                <a:srgbClr val="000000"/>
              </a:buClr>
              <a:buSzPts val="2000"/>
              <a:buChar char="•"/>
              <a:defRPr/>
            </a:lvl6pPr>
            <a:lvl7pPr marL="3200400" lvl="6" indent="-355600" algn="l">
              <a:lnSpc>
                <a:spcPct val="90000"/>
              </a:lnSpc>
              <a:spcBef>
                <a:spcPts val="900"/>
              </a:spcBef>
              <a:spcAft>
                <a:spcPts val="0"/>
              </a:spcAft>
              <a:buClr>
                <a:srgbClr val="000000"/>
              </a:buClr>
              <a:buSzPts val="2000"/>
              <a:buChar char="•"/>
              <a:defRPr/>
            </a:lvl7pPr>
            <a:lvl8pPr marL="3657600" lvl="7" indent="-355600" algn="l">
              <a:lnSpc>
                <a:spcPct val="90000"/>
              </a:lnSpc>
              <a:spcBef>
                <a:spcPts val="900"/>
              </a:spcBef>
              <a:spcAft>
                <a:spcPts val="0"/>
              </a:spcAft>
              <a:buClr>
                <a:srgbClr val="000000"/>
              </a:buClr>
              <a:buSzPts val="2000"/>
              <a:buChar char="•"/>
              <a:defRPr/>
            </a:lvl8pPr>
            <a:lvl9pPr marL="4114800" lvl="8" indent="-355600" algn="l">
              <a:lnSpc>
                <a:spcPct val="90000"/>
              </a:lnSpc>
              <a:spcBef>
                <a:spcPts val="900"/>
              </a:spcBef>
              <a:spcAft>
                <a:spcPts val="0"/>
              </a:spcAft>
              <a:buClr>
                <a:srgbClr val="000000"/>
              </a:buClr>
              <a:buSzPts val="2000"/>
              <a:buChar char="•"/>
              <a:defRPr/>
            </a:lvl9pPr>
          </a:lstStyle>
          <a:p>
            <a:endParaRPr/>
          </a:p>
        </p:txBody>
      </p:sp>
      <p:sp>
        <p:nvSpPr>
          <p:cNvPr id="138" name="Google Shape;138;g229ba91cbda_3_359"/>
          <p:cNvSpPr txBox="1">
            <a:spLocks noGrp="1"/>
          </p:cNvSpPr>
          <p:nvPr>
            <p:ph type="sldNum" idx="12"/>
          </p:nvPr>
        </p:nvSpPr>
        <p:spPr>
          <a:xfrm>
            <a:off x="4496258" y="4731113"/>
            <a:ext cx="189900" cy="200100"/>
          </a:xfrm>
          <a:prstGeom prst="rect">
            <a:avLst/>
          </a:prstGeom>
          <a:noFill/>
          <a:ln>
            <a:noFill/>
          </a:ln>
        </p:spPr>
        <p:txBody>
          <a:bodyPr spcFirstLastPara="1" wrap="square" lIns="38100" tIns="38100" rIns="38100" bIns="38100" anchor="b" anchorCtr="0">
            <a:sp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mplate format" type="tx">
  <p:cSld name="TITLE_AND_BODY">
    <p:spTree>
      <p:nvGrpSpPr>
        <p:cNvPr id="1" name="Shape 16"/>
        <p:cNvGrpSpPr/>
        <p:nvPr/>
      </p:nvGrpSpPr>
      <p:grpSpPr>
        <a:xfrm>
          <a:off x="0" y="0"/>
          <a:ext cx="0" cy="0"/>
          <a:chOff x="0" y="0"/>
          <a:chExt cx="0" cy="0"/>
        </a:xfrm>
      </p:grpSpPr>
      <p:sp>
        <p:nvSpPr>
          <p:cNvPr id="17" name="Google Shape;17;p64"/>
          <p:cNvSpPr txBox="1">
            <a:spLocks noGrp="1"/>
          </p:cNvSpPr>
          <p:nvPr>
            <p:ph type="title"/>
          </p:nvPr>
        </p:nvSpPr>
        <p:spPr>
          <a:xfrm>
            <a:off x="311700" y="259400"/>
            <a:ext cx="8520600" cy="572700"/>
          </a:xfrm>
          <a:prstGeom prst="rect">
            <a:avLst/>
          </a:prstGeom>
          <a:solidFill>
            <a:srgbClr val="8D182B"/>
          </a:solid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64"/>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139"/>
        <p:cNvGrpSpPr/>
        <p:nvPr/>
      </p:nvGrpSpPr>
      <p:grpSpPr>
        <a:xfrm>
          <a:off x="0" y="0"/>
          <a:ext cx="0" cy="0"/>
          <a:chOff x="0" y="0"/>
          <a:chExt cx="0" cy="0"/>
        </a:xfrm>
      </p:grpSpPr>
      <p:sp>
        <p:nvSpPr>
          <p:cNvPr id="140" name="Google Shape;140;g229ba91cbda_3_364"/>
          <p:cNvSpPr txBox="1">
            <a:spLocks noGrp="1"/>
          </p:cNvSpPr>
          <p:nvPr>
            <p:ph type="body" idx="1"/>
          </p:nvPr>
        </p:nvSpPr>
        <p:spPr>
          <a:xfrm>
            <a:off x="457200" y="1504950"/>
            <a:ext cx="8229600" cy="3182700"/>
          </a:xfrm>
          <a:prstGeom prst="rect">
            <a:avLst/>
          </a:prstGeom>
          <a:noFill/>
          <a:ln>
            <a:noFill/>
          </a:ln>
        </p:spPr>
        <p:txBody>
          <a:bodyPr spcFirstLastPara="1" wrap="square" lIns="38100" tIns="38100" rIns="38100" bIns="38100" anchor="t" anchorCtr="0">
            <a:normAutofit/>
          </a:bodyPr>
          <a:lstStyle>
            <a:lvl1pPr marL="457200" lvl="0" indent="-355600" algn="l">
              <a:lnSpc>
                <a:spcPct val="90000"/>
              </a:lnSpc>
              <a:spcBef>
                <a:spcPts val="900"/>
              </a:spcBef>
              <a:spcAft>
                <a:spcPts val="0"/>
              </a:spcAft>
              <a:buClr>
                <a:schemeClr val="lt1"/>
              </a:buClr>
              <a:buSzPts val="2000"/>
              <a:buChar char="•"/>
              <a:defRPr/>
            </a:lvl1pPr>
            <a:lvl2pPr marL="914400" lvl="1" indent="-355600" algn="l">
              <a:lnSpc>
                <a:spcPct val="90000"/>
              </a:lnSpc>
              <a:spcBef>
                <a:spcPts val="900"/>
              </a:spcBef>
              <a:spcAft>
                <a:spcPts val="0"/>
              </a:spcAft>
              <a:buClr>
                <a:schemeClr val="lt1"/>
              </a:buClr>
              <a:buSzPts val="2000"/>
              <a:buChar char="•"/>
              <a:defRPr/>
            </a:lvl2pPr>
            <a:lvl3pPr marL="1371600" lvl="2" indent="-355600" algn="l">
              <a:lnSpc>
                <a:spcPct val="90000"/>
              </a:lnSpc>
              <a:spcBef>
                <a:spcPts val="900"/>
              </a:spcBef>
              <a:spcAft>
                <a:spcPts val="0"/>
              </a:spcAft>
              <a:buClr>
                <a:schemeClr val="lt1"/>
              </a:buClr>
              <a:buSzPts val="2000"/>
              <a:buChar char="•"/>
              <a:defRPr/>
            </a:lvl3pPr>
            <a:lvl4pPr marL="1828800" lvl="3" indent="-355600" algn="l">
              <a:lnSpc>
                <a:spcPct val="90000"/>
              </a:lnSpc>
              <a:spcBef>
                <a:spcPts val="900"/>
              </a:spcBef>
              <a:spcAft>
                <a:spcPts val="0"/>
              </a:spcAft>
              <a:buClr>
                <a:schemeClr val="lt1"/>
              </a:buClr>
              <a:buSzPts val="2000"/>
              <a:buChar char="•"/>
              <a:defRPr/>
            </a:lvl4pPr>
            <a:lvl5pPr marL="2286000" lvl="4" indent="-355600" algn="l">
              <a:lnSpc>
                <a:spcPct val="90000"/>
              </a:lnSpc>
              <a:spcBef>
                <a:spcPts val="900"/>
              </a:spcBef>
              <a:spcAft>
                <a:spcPts val="0"/>
              </a:spcAft>
              <a:buClr>
                <a:schemeClr val="lt1"/>
              </a:buClr>
              <a:buSzPts val="2000"/>
              <a:buChar char="•"/>
              <a:defRPr/>
            </a:lvl5pPr>
            <a:lvl6pPr marL="2743200" lvl="5" indent="-355600" algn="l">
              <a:lnSpc>
                <a:spcPct val="90000"/>
              </a:lnSpc>
              <a:spcBef>
                <a:spcPts val="900"/>
              </a:spcBef>
              <a:spcAft>
                <a:spcPts val="0"/>
              </a:spcAft>
              <a:buClr>
                <a:srgbClr val="000000"/>
              </a:buClr>
              <a:buSzPts val="2000"/>
              <a:buChar char="•"/>
              <a:defRPr/>
            </a:lvl6pPr>
            <a:lvl7pPr marL="3200400" lvl="6" indent="-355600" algn="l">
              <a:lnSpc>
                <a:spcPct val="90000"/>
              </a:lnSpc>
              <a:spcBef>
                <a:spcPts val="900"/>
              </a:spcBef>
              <a:spcAft>
                <a:spcPts val="0"/>
              </a:spcAft>
              <a:buClr>
                <a:srgbClr val="000000"/>
              </a:buClr>
              <a:buSzPts val="2000"/>
              <a:buChar char="•"/>
              <a:defRPr/>
            </a:lvl7pPr>
            <a:lvl8pPr marL="3657600" lvl="7" indent="-355600" algn="l">
              <a:lnSpc>
                <a:spcPct val="90000"/>
              </a:lnSpc>
              <a:spcBef>
                <a:spcPts val="900"/>
              </a:spcBef>
              <a:spcAft>
                <a:spcPts val="0"/>
              </a:spcAft>
              <a:buClr>
                <a:srgbClr val="000000"/>
              </a:buClr>
              <a:buSzPts val="2000"/>
              <a:buChar char="•"/>
              <a:defRPr/>
            </a:lvl8pPr>
            <a:lvl9pPr marL="4114800" lvl="8" indent="-355600" algn="l">
              <a:lnSpc>
                <a:spcPct val="90000"/>
              </a:lnSpc>
              <a:spcBef>
                <a:spcPts val="900"/>
              </a:spcBef>
              <a:spcAft>
                <a:spcPts val="0"/>
              </a:spcAft>
              <a:buClr>
                <a:srgbClr val="000000"/>
              </a:buClr>
              <a:buSzPts val="2000"/>
              <a:buChar char="•"/>
              <a:defRPr/>
            </a:lvl9pPr>
          </a:lstStyle>
          <a:p>
            <a:endParaRPr/>
          </a:p>
        </p:txBody>
      </p:sp>
      <p:sp>
        <p:nvSpPr>
          <p:cNvPr id="141" name="Google Shape;141;g229ba91cbda_3_364"/>
          <p:cNvSpPr txBox="1">
            <a:spLocks noGrp="1"/>
          </p:cNvSpPr>
          <p:nvPr>
            <p:ph type="sldNum" idx="12"/>
          </p:nvPr>
        </p:nvSpPr>
        <p:spPr>
          <a:xfrm>
            <a:off x="4500563" y="4731113"/>
            <a:ext cx="189900" cy="200100"/>
          </a:xfrm>
          <a:prstGeom prst="rect">
            <a:avLst/>
          </a:prstGeom>
          <a:noFill/>
          <a:ln>
            <a:noFill/>
          </a:ln>
        </p:spPr>
        <p:txBody>
          <a:bodyPr spcFirstLastPara="1" wrap="square" lIns="38100" tIns="38100" rIns="38100" bIns="38100" anchor="b" anchorCtr="0">
            <a:sp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142"/>
        <p:cNvGrpSpPr/>
        <p:nvPr/>
      </p:nvGrpSpPr>
      <p:grpSpPr>
        <a:xfrm>
          <a:off x="0" y="0"/>
          <a:ext cx="0" cy="0"/>
          <a:chOff x="0" y="0"/>
          <a:chExt cx="0" cy="0"/>
        </a:xfrm>
      </p:grpSpPr>
      <p:sp>
        <p:nvSpPr>
          <p:cNvPr id="143" name="Google Shape;143;g229ba91cbda_3_367"/>
          <p:cNvSpPr txBox="1">
            <a:spLocks noGrp="1"/>
          </p:cNvSpPr>
          <p:nvPr>
            <p:ph type="title"/>
          </p:nvPr>
        </p:nvSpPr>
        <p:spPr>
          <a:xfrm>
            <a:off x="457200" y="290513"/>
            <a:ext cx="3657600" cy="600000"/>
          </a:xfrm>
          <a:prstGeom prst="rect">
            <a:avLst/>
          </a:prstGeom>
          <a:noFill/>
          <a:ln>
            <a:noFill/>
          </a:ln>
        </p:spPr>
        <p:txBody>
          <a:bodyPr spcFirstLastPara="1" wrap="square" lIns="38100" tIns="38100" rIns="38100" bIns="38100" anchor="t" anchorCtr="0">
            <a:normAutofit/>
          </a:bodyPr>
          <a:lstStyle>
            <a:lvl1pPr lvl="0" algn="ctr">
              <a:lnSpc>
                <a:spcPct val="80000"/>
              </a:lnSpc>
              <a:spcBef>
                <a:spcPts val="0"/>
              </a:spcBef>
              <a:spcAft>
                <a:spcPts val="0"/>
              </a:spcAft>
              <a:buClr>
                <a:schemeClr val="lt1"/>
              </a:buClr>
              <a:buSzPts val="1400"/>
              <a:buNone/>
              <a:defRPr/>
            </a:lvl1pPr>
            <a:lvl2pPr lvl="1" algn="ctr">
              <a:lnSpc>
                <a:spcPct val="80000"/>
              </a:lnSpc>
              <a:spcBef>
                <a:spcPts val="0"/>
              </a:spcBef>
              <a:spcAft>
                <a:spcPts val="0"/>
              </a:spcAft>
              <a:buClr>
                <a:srgbClr val="000000"/>
              </a:buClr>
              <a:buSzPts val="1400"/>
              <a:buNone/>
              <a:defRPr/>
            </a:lvl2pPr>
            <a:lvl3pPr lvl="2" algn="ctr">
              <a:lnSpc>
                <a:spcPct val="80000"/>
              </a:lnSpc>
              <a:spcBef>
                <a:spcPts val="0"/>
              </a:spcBef>
              <a:spcAft>
                <a:spcPts val="0"/>
              </a:spcAft>
              <a:buClr>
                <a:srgbClr val="000000"/>
              </a:buClr>
              <a:buSzPts val="1400"/>
              <a:buNone/>
              <a:defRPr/>
            </a:lvl3pPr>
            <a:lvl4pPr lvl="3" algn="ctr">
              <a:lnSpc>
                <a:spcPct val="80000"/>
              </a:lnSpc>
              <a:spcBef>
                <a:spcPts val="0"/>
              </a:spcBef>
              <a:spcAft>
                <a:spcPts val="0"/>
              </a:spcAft>
              <a:buClr>
                <a:srgbClr val="000000"/>
              </a:buClr>
              <a:buSzPts val="1400"/>
              <a:buNone/>
              <a:defRPr/>
            </a:lvl4pPr>
            <a:lvl5pPr lvl="4" algn="ctr">
              <a:lnSpc>
                <a:spcPct val="80000"/>
              </a:lnSpc>
              <a:spcBef>
                <a:spcPts val="0"/>
              </a:spcBef>
              <a:spcAft>
                <a:spcPts val="0"/>
              </a:spcAft>
              <a:buClr>
                <a:srgbClr val="000000"/>
              </a:buClr>
              <a:buSzPts val="1400"/>
              <a:buNone/>
              <a:defRPr/>
            </a:lvl5pPr>
            <a:lvl6pPr lvl="5" algn="ctr">
              <a:lnSpc>
                <a:spcPct val="80000"/>
              </a:lnSpc>
              <a:spcBef>
                <a:spcPts val="0"/>
              </a:spcBef>
              <a:spcAft>
                <a:spcPts val="0"/>
              </a:spcAft>
              <a:buClr>
                <a:srgbClr val="000000"/>
              </a:buClr>
              <a:buSzPts val="1400"/>
              <a:buNone/>
              <a:defRPr/>
            </a:lvl6pPr>
            <a:lvl7pPr lvl="6" algn="ctr">
              <a:lnSpc>
                <a:spcPct val="80000"/>
              </a:lnSpc>
              <a:spcBef>
                <a:spcPts val="0"/>
              </a:spcBef>
              <a:spcAft>
                <a:spcPts val="0"/>
              </a:spcAft>
              <a:buClr>
                <a:srgbClr val="000000"/>
              </a:buClr>
              <a:buSzPts val="1400"/>
              <a:buNone/>
              <a:defRPr/>
            </a:lvl7pPr>
            <a:lvl8pPr lvl="7" algn="ctr">
              <a:lnSpc>
                <a:spcPct val="80000"/>
              </a:lnSpc>
              <a:spcBef>
                <a:spcPts val="0"/>
              </a:spcBef>
              <a:spcAft>
                <a:spcPts val="0"/>
              </a:spcAft>
              <a:buClr>
                <a:srgbClr val="000000"/>
              </a:buClr>
              <a:buSzPts val="1400"/>
              <a:buNone/>
              <a:defRPr/>
            </a:lvl8pPr>
            <a:lvl9pPr lvl="8" algn="ctr">
              <a:lnSpc>
                <a:spcPct val="80000"/>
              </a:lnSpc>
              <a:spcBef>
                <a:spcPts val="0"/>
              </a:spcBef>
              <a:spcAft>
                <a:spcPts val="0"/>
              </a:spcAft>
              <a:buClr>
                <a:srgbClr val="000000"/>
              </a:buClr>
              <a:buSzPts val="1400"/>
              <a:buNone/>
              <a:defRPr/>
            </a:lvl9pPr>
          </a:lstStyle>
          <a:p>
            <a:endParaRPr/>
          </a:p>
        </p:txBody>
      </p:sp>
      <p:sp>
        <p:nvSpPr>
          <p:cNvPr id="144" name="Google Shape;144;g229ba91cbda_3_367"/>
          <p:cNvSpPr>
            <a:spLocks noGrp="1"/>
          </p:cNvSpPr>
          <p:nvPr>
            <p:ph type="pic" idx="2"/>
          </p:nvPr>
        </p:nvSpPr>
        <p:spPr>
          <a:xfrm>
            <a:off x="4572242" y="269471"/>
            <a:ext cx="4114800" cy="4623600"/>
          </a:xfrm>
          <a:prstGeom prst="rect">
            <a:avLst/>
          </a:prstGeom>
          <a:noFill/>
          <a:ln>
            <a:noFill/>
          </a:ln>
        </p:spPr>
      </p:sp>
      <p:sp>
        <p:nvSpPr>
          <p:cNvPr id="145" name="Google Shape;145;g229ba91cbda_3_367"/>
          <p:cNvSpPr txBox="1">
            <a:spLocks noGrp="1"/>
          </p:cNvSpPr>
          <p:nvPr>
            <p:ph type="body" idx="1"/>
          </p:nvPr>
        </p:nvSpPr>
        <p:spPr>
          <a:xfrm>
            <a:off x="457200" y="895350"/>
            <a:ext cx="3659100" cy="312300"/>
          </a:xfrm>
          <a:prstGeom prst="rect">
            <a:avLst/>
          </a:prstGeom>
          <a:noFill/>
          <a:ln>
            <a:noFill/>
          </a:ln>
        </p:spPr>
        <p:txBody>
          <a:bodyPr spcFirstLastPara="1" wrap="square" lIns="38100" tIns="38100" rIns="38100" bIns="38100" anchor="t" anchorCtr="0">
            <a:normAutofit/>
          </a:bodyPr>
          <a:lstStyle>
            <a:lvl1pPr marL="457200" lvl="0" indent="-228600" algn="ctr">
              <a:lnSpc>
                <a:spcPct val="100000"/>
              </a:lnSpc>
              <a:spcBef>
                <a:spcPts val="0"/>
              </a:spcBef>
              <a:spcAft>
                <a:spcPts val="0"/>
              </a:spcAft>
              <a:buClr>
                <a:schemeClr val="lt1"/>
              </a:buClr>
              <a:buSzPts val="1700"/>
              <a:buFont typeface="Arial"/>
              <a:buNone/>
              <a:defRPr>
                <a:latin typeface="Arial"/>
                <a:ea typeface="Arial"/>
                <a:cs typeface="Arial"/>
                <a:sym typeface="Arial"/>
              </a:defRPr>
            </a:lvl1pPr>
            <a:lvl2pPr marL="914400" lvl="1" indent="-355600" algn="l">
              <a:lnSpc>
                <a:spcPct val="90000"/>
              </a:lnSpc>
              <a:spcBef>
                <a:spcPts val="900"/>
              </a:spcBef>
              <a:spcAft>
                <a:spcPts val="0"/>
              </a:spcAft>
              <a:buClr>
                <a:schemeClr val="lt1"/>
              </a:buClr>
              <a:buSzPts val="2000"/>
              <a:buChar char="•"/>
              <a:defRPr/>
            </a:lvl2pPr>
            <a:lvl3pPr marL="1371600" lvl="2" indent="-355600" algn="l">
              <a:lnSpc>
                <a:spcPct val="90000"/>
              </a:lnSpc>
              <a:spcBef>
                <a:spcPts val="900"/>
              </a:spcBef>
              <a:spcAft>
                <a:spcPts val="0"/>
              </a:spcAft>
              <a:buClr>
                <a:schemeClr val="lt1"/>
              </a:buClr>
              <a:buSzPts val="2000"/>
              <a:buChar char="•"/>
              <a:defRPr/>
            </a:lvl3pPr>
            <a:lvl4pPr marL="1828800" lvl="3" indent="-355600" algn="l">
              <a:lnSpc>
                <a:spcPct val="90000"/>
              </a:lnSpc>
              <a:spcBef>
                <a:spcPts val="900"/>
              </a:spcBef>
              <a:spcAft>
                <a:spcPts val="0"/>
              </a:spcAft>
              <a:buClr>
                <a:schemeClr val="lt1"/>
              </a:buClr>
              <a:buSzPts val="2000"/>
              <a:buChar char="•"/>
              <a:defRPr/>
            </a:lvl4pPr>
            <a:lvl5pPr marL="2286000" lvl="4" indent="-355600" algn="l">
              <a:lnSpc>
                <a:spcPct val="90000"/>
              </a:lnSpc>
              <a:spcBef>
                <a:spcPts val="900"/>
              </a:spcBef>
              <a:spcAft>
                <a:spcPts val="0"/>
              </a:spcAft>
              <a:buClr>
                <a:schemeClr val="lt1"/>
              </a:buClr>
              <a:buSzPts val="2000"/>
              <a:buChar char="•"/>
              <a:defRPr/>
            </a:lvl5pPr>
            <a:lvl6pPr marL="2743200" lvl="5" indent="-355600" algn="l">
              <a:lnSpc>
                <a:spcPct val="90000"/>
              </a:lnSpc>
              <a:spcBef>
                <a:spcPts val="900"/>
              </a:spcBef>
              <a:spcAft>
                <a:spcPts val="0"/>
              </a:spcAft>
              <a:buClr>
                <a:srgbClr val="000000"/>
              </a:buClr>
              <a:buSzPts val="2000"/>
              <a:buChar char="•"/>
              <a:defRPr/>
            </a:lvl6pPr>
            <a:lvl7pPr marL="3200400" lvl="6" indent="-355600" algn="l">
              <a:lnSpc>
                <a:spcPct val="90000"/>
              </a:lnSpc>
              <a:spcBef>
                <a:spcPts val="900"/>
              </a:spcBef>
              <a:spcAft>
                <a:spcPts val="0"/>
              </a:spcAft>
              <a:buClr>
                <a:srgbClr val="000000"/>
              </a:buClr>
              <a:buSzPts val="2000"/>
              <a:buChar char="•"/>
              <a:defRPr/>
            </a:lvl7pPr>
            <a:lvl8pPr marL="3657600" lvl="7" indent="-355600" algn="l">
              <a:lnSpc>
                <a:spcPct val="90000"/>
              </a:lnSpc>
              <a:spcBef>
                <a:spcPts val="900"/>
              </a:spcBef>
              <a:spcAft>
                <a:spcPts val="0"/>
              </a:spcAft>
              <a:buClr>
                <a:srgbClr val="000000"/>
              </a:buClr>
              <a:buSzPts val="2000"/>
              <a:buChar char="•"/>
              <a:defRPr/>
            </a:lvl8pPr>
            <a:lvl9pPr marL="4114800" lvl="8" indent="-355600" algn="l">
              <a:lnSpc>
                <a:spcPct val="90000"/>
              </a:lnSpc>
              <a:spcBef>
                <a:spcPts val="900"/>
              </a:spcBef>
              <a:spcAft>
                <a:spcPts val="0"/>
              </a:spcAft>
              <a:buClr>
                <a:srgbClr val="000000"/>
              </a:buClr>
              <a:buSzPts val="2000"/>
              <a:buChar char="•"/>
              <a:defRPr/>
            </a:lvl9pPr>
          </a:lstStyle>
          <a:p>
            <a:endParaRPr/>
          </a:p>
        </p:txBody>
      </p:sp>
      <p:sp>
        <p:nvSpPr>
          <p:cNvPr id="146" name="Google Shape;146;g229ba91cbda_3_367"/>
          <p:cNvSpPr txBox="1">
            <a:spLocks noGrp="1"/>
          </p:cNvSpPr>
          <p:nvPr>
            <p:ph type="body" idx="3"/>
          </p:nvPr>
        </p:nvSpPr>
        <p:spPr>
          <a:xfrm>
            <a:off x="457200" y="1508708"/>
            <a:ext cx="3659100" cy="3144300"/>
          </a:xfrm>
          <a:prstGeom prst="rect">
            <a:avLst/>
          </a:prstGeom>
          <a:noFill/>
          <a:ln>
            <a:noFill/>
          </a:ln>
        </p:spPr>
        <p:txBody>
          <a:bodyPr spcFirstLastPara="1" wrap="square" lIns="38100" tIns="38100" rIns="38100" bIns="38100" anchor="t" anchorCtr="0">
            <a:normAutofit/>
          </a:bodyPr>
          <a:lstStyle>
            <a:lvl1pPr marL="457200" lvl="0" indent="-355600" algn="l">
              <a:lnSpc>
                <a:spcPct val="90000"/>
              </a:lnSpc>
              <a:spcBef>
                <a:spcPts val="900"/>
              </a:spcBef>
              <a:spcAft>
                <a:spcPts val="0"/>
              </a:spcAft>
              <a:buClr>
                <a:schemeClr val="lt1"/>
              </a:buClr>
              <a:buSzPts val="2000"/>
              <a:buChar char="•"/>
              <a:defRPr/>
            </a:lvl1pPr>
            <a:lvl2pPr marL="914400" lvl="1" indent="-355600" algn="l">
              <a:lnSpc>
                <a:spcPct val="90000"/>
              </a:lnSpc>
              <a:spcBef>
                <a:spcPts val="900"/>
              </a:spcBef>
              <a:spcAft>
                <a:spcPts val="0"/>
              </a:spcAft>
              <a:buClr>
                <a:schemeClr val="lt1"/>
              </a:buClr>
              <a:buSzPts val="2000"/>
              <a:buChar char="•"/>
              <a:defRPr/>
            </a:lvl2pPr>
            <a:lvl3pPr marL="1371600" lvl="2" indent="-355600" algn="l">
              <a:lnSpc>
                <a:spcPct val="90000"/>
              </a:lnSpc>
              <a:spcBef>
                <a:spcPts val="900"/>
              </a:spcBef>
              <a:spcAft>
                <a:spcPts val="0"/>
              </a:spcAft>
              <a:buClr>
                <a:schemeClr val="lt1"/>
              </a:buClr>
              <a:buSzPts val="2000"/>
              <a:buChar char="•"/>
              <a:defRPr/>
            </a:lvl3pPr>
            <a:lvl4pPr marL="1828800" lvl="3" indent="-355600" algn="l">
              <a:lnSpc>
                <a:spcPct val="90000"/>
              </a:lnSpc>
              <a:spcBef>
                <a:spcPts val="900"/>
              </a:spcBef>
              <a:spcAft>
                <a:spcPts val="0"/>
              </a:spcAft>
              <a:buClr>
                <a:schemeClr val="lt1"/>
              </a:buClr>
              <a:buSzPts val="2000"/>
              <a:buChar char="•"/>
              <a:defRPr/>
            </a:lvl4pPr>
            <a:lvl5pPr marL="2286000" lvl="4" indent="-355600" algn="l">
              <a:lnSpc>
                <a:spcPct val="90000"/>
              </a:lnSpc>
              <a:spcBef>
                <a:spcPts val="900"/>
              </a:spcBef>
              <a:spcAft>
                <a:spcPts val="0"/>
              </a:spcAft>
              <a:buClr>
                <a:schemeClr val="lt1"/>
              </a:buClr>
              <a:buSzPts val="2000"/>
              <a:buChar char="•"/>
              <a:defRPr/>
            </a:lvl5pPr>
            <a:lvl6pPr marL="2743200" lvl="5" indent="-355600" algn="l">
              <a:lnSpc>
                <a:spcPct val="90000"/>
              </a:lnSpc>
              <a:spcBef>
                <a:spcPts val="900"/>
              </a:spcBef>
              <a:spcAft>
                <a:spcPts val="0"/>
              </a:spcAft>
              <a:buClr>
                <a:srgbClr val="000000"/>
              </a:buClr>
              <a:buSzPts val="2000"/>
              <a:buChar char="•"/>
              <a:defRPr/>
            </a:lvl6pPr>
            <a:lvl7pPr marL="3200400" lvl="6" indent="-355600" algn="l">
              <a:lnSpc>
                <a:spcPct val="90000"/>
              </a:lnSpc>
              <a:spcBef>
                <a:spcPts val="900"/>
              </a:spcBef>
              <a:spcAft>
                <a:spcPts val="0"/>
              </a:spcAft>
              <a:buClr>
                <a:srgbClr val="000000"/>
              </a:buClr>
              <a:buSzPts val="2000"/>
              <a:buChar char="•"/>
              <a:defRPr/>
            </a:lvl7pPr>
            <a:lvl8pPr marL="3657600" lvl="7" indent="-355600" algn="l">
              <a:lnSpc>
                <a:spcPct val="90000"/>
              </a:lnSpc>
              <a:spcBef>
                <a:spcPts val="900"/>
              </a:spcBef>
              <a:spcAft>
                <a:spcPts val="0"/>
              </a:spcAft>
              <a:buClr>
                <a:srgbClr val="000000"/>
              </a:buClr>
              <a:buSzPts val="2000"/>
              <a:buChar char="•"/>
              <a:defRPr/>
            </a:lvl8pPr>
            <a:lvl9pPr marL="4114800" lvl="8" indent="-355600" algn="l">
              <a:lnSpc>
                <a:spcPct val="90000"/>
              </a:lnSpc>
              <a:spcBef>
                <a:spcPts val="900"/>
              </a:spcBef>
              <a:spcAft>
                <a:spcPts val="0"/>
              </a:spcAft>
              <a:buClr>
                <a:srgbClr val="000000"/>
              </a:buClr>
              <a:buSzPts val="2000"/>
              <a:buChar char="•"/>
              <a:defRPr/>
            </a:lvl9pPr>
          </a:lstStyle>
          <a:p>
            <a:endParaRPr/>
          </a:p>
        </p:txBody>
      </p:sp>
      <p:sp>
        <p:nvSpPr>
          <p:cNvPr id="147" name="Google Shape;147;g229ba91cbda_3_367"/>
          <p:cNvSpPr txBox="1">
            <a:spLocks noGrp="1"/>
          </p:cNvSpPr>
          <p:nvPr>
            <p:ph type="sldNum" idx="12"/>
          </p:nvPr>
        </p:nvSpPr>
        <p:spPr>
          <a:xfrm>
            <a:off x="4501515" y="4731113"/>
            <a:ext cx="189900" cy="200100"/>
          </a:xfrm>
          <a:prstGeom prst="rect">
            <a:avLst/>
          </a:prstGeom>
          <a:noFill/>
          <a:ln>
            <a:noFill/>
          </a:ln>
        </p:spPr>
        <p:txBody>
          <a:bodyPr spcFirstLastPara="1" wrap="square" lIns="38100" tIns="38100" rIns="38100" bIns="38100" anchor="b" anchorCtr="0">
            <a:sp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8"/>
        <p:cNvGrpSpPr/>
        <p:nvPr/>
      </p:nvGrpSpPr>
      <p:grpSpPr>
        <a:xfrm>
          <a:off x="0" y="0"/>
          <a:ext cx="0" cy="0"/>
          <a:chOff x="0" y="0"/>
          <a:chExt cx="0" cy="0"/>
        </a:xfrm>
      </p:grpSpPr>
      <p:sp>
        <p:nvSpPr>
          <p:cNvPr id="149" name="Google Shape;149;g229ba91cbda_3_373"/>
          <p:cNvSpPr txBox="1">
            <a:spLocks noGrp="1"/>
          </p:cNvSpPr>
          <p:nvPr>
            <p:ph type="title"/>
          </p:nvPr>
        </p:nvSpPr>
        <p:spPr>
          <a:xfrm>
            <a:off x="457200" y="290513"/>
            <a:ext cx="8229600" cy="647700"/>
          </a:xfrm>
          <a:prstGeom prst="rect">
            <a:avLst/>
          </a:prstGeom>
          <a:noFill/>
          <a:ln>
            <a:noFill/>
          </a:ln>
        </p:spPr>
        <p:txBody>
          <a:bodyPr spcFirstLastPara="1" wrap="square" lIns="38100" tIns="38100" rIns="38100" bIns="38100" anchor="t" anchorCtr="0">
            <a:normAutofit/>
          </a:bodyPr>
          <a:lstStyle>
            <a:lvl1pPr lvl="0" algn="ctr">
              <a:lnSpc>
                <a:spcPct val="80000"/>
              </a:lnSpc>
              <a:spcBef>
                <a:spcPts val="0"/>
              </a:spcBef>
              <a:spcAft>
                <a:spcPts val="0"/>
              </a:spcAft>
              <a:buClr>
                <a:schemeClr val="lt1"/>
              </a:buClr>
              <a:buSzPts val="1400"/>
              <a:buNone/>
              <a:defRPr/>
            </a:lvl1pPr>
            <a:lvl2pPr lvl="1" algn="ctr">
              <a:lnSpc>
                <a:spcPct val="80000"/>
              </a:lnSpc>
              <a:spcBef>
                <a:spcPts val="0"/>
              </a:spcBef>
              <a:spcAft>
                <a:spcPts val="0"/>
              </a:spcAft>
              <a:buClr>
                <a:srgbClr val="000000"/>
              </a:buClr>
              <a:buSzPts val="1400"/>
              <a:buNone/>
              <a:defRPr/>
            </a:lvl2pPr>
            <a:lvl3pPr lvl="2" algn="ctr">
              <a:lnSpc>
                <a:spcPct val="80000"/>
              </a:lnSpc>
              <a:spcBef>
                <a:spcPts val="0"/>
              </a:spcBef>
              <a:spcAft>
                <a:spcPts val="0"/>
              </a:spcAft>
              <a:buClr>
                <a:srgbClr val="000000"/>
              </a:buClr>
              <a:buSzPts val="1400"/>
              <a:buNone/>
              <a:defRPr/>
            </a:lvl3pPr>
            <a:lvl4pPr lvl="3" algn="ctr">
              <a:lnSpc>
                <a:spcPct val="80000"/>
              </a:lnSpc>
              <a:spcBef>
                <a:spcPts val="0"/>
              </a:spcBef>
              <a:spcAft>
                <a:spcPts val="0"/>
              </a:spcAft>
              <a:buClr>
                <a:srgbClr val="000000"/>
              </a:buClr>
              <a:buSzPts val="1400"/>
              <a:buNone/>
              <a:defRPr/>
            </a:lvl4pPr>
            <a:lvl5pPr lvl="4" algn="ctr">
              <a:lnSpc>
                <a:spcPct val="80000"/>
              </a:lnSpc>
              <a:spcBef>
                <a:spcPts val="0"/>
              </a:spcBef>
              <a:spcAft>
                <a:spcPts val="0"/>
              </a:spcAft>
              <a:buClr>
                <a:srgbClr val="000000"/>
              </a:buClr>
              <a:buSzPts val="1400"/>
              <a:buNone/>
              <a:defRPr/>
            </a:lvl5pPr>
            <a:lvl6pPr lvl="5" algn="ctr">
              <a:lnSpc>
                <a:spcPct val="80000"/>
              </a:lnSpc>
              <a:spcBef>
                <a:spcPts val="0"/>
              </a:spcBef>
              <a:spcAft>
                <a:spcPts val="0"/>
              </a:spcAft>
              <a:buClr>
                <a:srgbClr val="000000"/>
              </a:buClr>
              <a:buSzPts val="1400"/>
              <a:buNone/>
              <a:defRPr/>
            </a:lvl6pPr>
            <a:lvl7pPr lvl="6" algn="ctr">
              <a:lnSpc>
                <a:spcPct val="80000"/>
              </a:lnSpc>
              <a:spcBef>
                <a:spcPts val="0"/>
              </a:spcBef>
              <a:spcAft>
                <a:spcPts val="0"/>
              </a:spcAft>
              <a:buClr>
                <a:srgbClr val="000000"/>
              </a:buClr>
              <a:buSzPts val="1400"/>
              <a:buNone/>
              <a:defRPr/>
            </a:lvl7pPr>
            <a:lvl8pPr lvl="7" algn="ctr">
              <a:lnSpc>
                <a:spcPct val="80000"/>
              </a:lnSpc>
              <a:spcBef>
                <a:spcPts val="0"/>
              </a:spcBef>
              <a:spcAft>
                <a:spcPts val="0"/>
              </a:spcAft>
              <a:buClr>
                <a:srgbClr val="000000"/>
              </a:buClr>
              <a:buSzPts val="1400"/>
              <a:buNone/>
              <a:defRPr/>
            </a:lvl8pPr>
            <a:lvl9pPr lvl="8" algn="ctr">
              <a:lnSpc>
                <a:spcPct val="80000"/>
              </a:lnSpc>
              <a:spcBef>
                <a:spcPts val="0"/>
              </a:spcBef>
              <a:spcAft>
                <a:spcPts val="0"/>
              </a:spcAft>
              <a:buClr>
                <a:srgbClr val="000000"/>
              </a:buClr>
              <a:buSzPts val="1400"/>
              <a:buNone/>
              <a:defRPr/>
            </a:lvl9pPr>
          </a:lstStyle>
          <a:p>
            <a:endParaRPr/>
          </a:p>
        </p:txBody>
      </p:sp>
      <p:sp>
        <p:nvSpPr>
          <p:cNvPr id="150" name="Google Shape;150;g229ba91cbda_3_373"/>
          <p:cNvSpPr txBox="1">
            <a:spLocks noGrp="1"/>
          </p:cNvSpPr>
          <p:nvPr>
            <p:ph type="body" idx="1"/>
          </p:nvPr>
        </p:nvSpPr>
        <p:spPr>
          <a:xfrm>
            <a:off x="457200" y="894243"/>
            <a:ext cx="8229600" cy="312300"/>
          </a:xfrm>
          <a:prstGeom prst="rect">
            <a:avLst/>
          </a:prstGeom>
          <a:noFill/>
          <a:ln>
            <a:noFill/>
          </a:ln>
        </p:spPr>
        <p:txBody>
          <a:bodyPr spcFirstLastPara="1" wrap="square" lIns="38100" tIns="38100" rIns="38100" bIns="38100" anchor="t" anchorCtr="0">
            <a:normAutofit/>
          </a:bodyPr>
          <a:lstStyle>
            <a:lvl1pPr marL="457200" lvl="0" indent="-228600" algn="ctr">
              <a:lnSpc>
                <a:spcPct val="100000"/>
              </a:lnSpc>
              <a:spcBef>
                <a:spcPts val="0"/>
              </a:spcBef>
              <a:spcAft>
                <a:spcPts val="0"/>
              </a:spcAft>
              <a:buClr>
                <a:schemeClr val="lt1"/>
              </a:buClr>
              <a:buSzPts val="1700"/>
              <a:buFont typeface="Arial"/>
              <a:buNone/>
              <a:defRPr>
                <a:latin typeface="Arial"/>
                <a:ea typeface="Arial"/>
                <a:cs typeface="Arial"/>
                <a:sym typeface="Arial"/>
              </a:defRPr>
            </a:lvl1pPr>
            <a:lvl2pPr marL="914400" lvl="1" indent="-355600" algn="l">
              <a:lnSpc>
                <a:spcPct val="90000"/>
              </a:lnSpc>
              <a:spcBef>
                <a:spcPts val="900"/>
              </a:spcBef>
              <a:spcAft>
                <a:spcPts val="0"/>
              </a:spcAft>
              <a:buClr>
                <a:schemeClr val="lt1"/>
              </a:buClr>
              <a:buSzPts val="2000"/>
              <a:buChar char="•"/>
              <a:defRPr/>
            </a:lvl2pPr>
            <a:lvl3pPr marL="1371600" lvl="2" indent="-355600" algn="l">
              <a:lnSpc>
                <a:spcPct val="90000"/>
              </a:lnSpc>
              <a:spcBef>
                <a:spcPts val="900"/>
              </a:spcBef>
              <a:spcAft>
                <a:spcPts val="0"/>
              </a:spcAft>
              <a:buClr>
                <a:schemeClr val="lt1"/>
              </a:buClr>
              <a:buSzPts val="2000"/>
              <a:buChar char="•"/>
              <a:defRPr/>
            </a:lvl3pPr>
            <a:lvl4pPr marL="1828800" lvl="3" indent="-355600" algn="l">
              <a:lnSpc>
                <a:spcPct val="90000"/>
              </a:lnSpc>
              <a:spcBef>
                <a:spcPts val="900"/>
              </a:spcBef>
              <a:spcAft>
                <a:spcPts val="0"/>
              </a:spcAft>
              <a:buClr>
                <a:schemeClr val="lt1"/>
              </a:buClr>
              <a:buSzPts val="2000"/>
              <a:buChar char="•"/>
              <a:defRPr/>
            </a:lvl4pPr>
            <a:lvl5pPr marL="2286000" lvl="4" indent="-355600" algn="l">
              <a:lnSpc>
                <a:spcPct val="90000"/>
              </a:lnSpc>
              <a:spcBef>
                <a:spcPts val="900"/>
              </a:spcBef>
              <a:spcAft>
                <a:spcPts val="0"/>
              </a:spcAft>
              <a:buClr>
                <a:schemeClr val="lt1"/>
              </a:buClr>
              <a:buSzPts val="2000"/>
              <a:buChar char="•"/>
              <a:defRPr/>
            </a:lvl5pPr>
            <a:lvl6pPr marL="2743200" lvl="5" indent="-355600" algn="l">
              <a:lnSpc>
                <a:spcPct val="90000"/>
              </a:lnSpc>
              <a:spcBef>
                <a:spcPts val="900"/>
              </a:spcBef>
              <a:spcAft>
                <a:spcPts val="0"/>
              </a:spcAft>
              <a:buClr>
                <a:srgbClr val="000000"/>
              </a:buClr>
              <a:buSzPts val="2000"/>
              <a:buChar char="•"/>
              <a:defRPr/>
            </a:lvl6pPr>
            <a:lvl7pPr marL="3200400" lvl="6" indent="-355600" algn="l">
              <a:lnSpc>
                <a:spcPct val="90000"/>
              </a:lnSpc>
              <a:spcBef>
                <a:spcPts val="900"/>
              </a:spcBef>
              <a:spcAft>
                <a:spcPts val="0"/>
              </a:spcAft>
              <a:buClr>
                <a:srgbClr val="000000"/>
              </a:buClr>
              <a:buSzPts val="2000"/>
              <a:buChar char="•"/>
              <a:defRPr/>
            </a:lvl7pPr>
            <a:lvl8pPr marL="3657600" lvl="7" indent="-355600" algn="l">
              <a:lnSpc>
                <a:spcPct val="90000"/>
              </a:lnSpc>
              <a:spcBef>
                <a:spcPts val="900"/>
              </a:spcBef>
              <a:spcAft>
                <a:spcPts val="0"/>
              </a:spcAft>
              <a:buClr>
                <a:srgbClr val="000000"/>
              </a:buClr>
              <a:buSzPts val="2000"/>
              <a:buChar char="•"/>
              <a:defRPr/>
            </a:lvl8pPr>
            <a:lvl9pPr marL="4114800" lvl="8" indent="-355600" algn="l">
              <a:lnSpc>
                <a:spcPct val="90000"/>
              </a:lnSpc>
              <a:spcBef>
                <a:spcPts val="900"/>
              </a:spcBef>
              <a:spcAft>
                <a:spcPts val="0"/>
              </a:spcAft>
              <a:buClr>
                <a:srgbClr val="000000"/>
              </a:buClr>
              <a:buSzPts val="2000"/>
              <a:buChar char="•"/>
              <a:defRPr/>
            </a:lvl9pPr>
          </a:lstStyle>
          <a:p>
            <a:endParaRPr/>
          </a:p>
        </p:txBody>
      </p:sp>
      <p:sp>
        <p:nvSpPr>
          <p:cNvPr id="151" name="Google Shape;151;g229ba91cbda_3_373"/>
          <p:cNvSpPr txBox="1">
            <a:spLocks noGrp="1"/>
          </p:cNvSpPr>
          <p:nvPr>
            <p:ph type="sldNum" idx="12"/>
          </p:nvPr>
        </p:nvSpPr>
        <p:spPr>
          <a:xfrm>
            <a:off x="4500563" y="4731113"/>
            <a:ext cx="189900" cy="200100"/>
          </a:xfrm>
          <a:prstGeom prst="rect">
            <a:avLst/>
          </a:prstGeom>
          <a:noFill/>
          <a:ln>
            <a:noFill/>
          </a:ln>
        </p:spPr>
        <p:txBody>
          <a:bodyPr spcFirstLastPara="1" wrap="square" lIns="38100" tIns="38100" rIns="38100" bIns="38100" anchor="b" anchorCtr="0">
            <a:sp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52"/>
        <p:cNvGrpSpPr/>
        <p:nvPr/>
      </p:nvGrpSpPr>
      <p:grpSpPr>
        <a:xfrm>
          <a:off x="0" y="0"/>
          <a:ext cx="0" cy="0"/>
          <a:chOff x="0" y="0"/>
          <a:chExt cx="0" cy="0"/>
        </a:xfrm>
      </p:grpSpPr>
      <p:sp>
        <p:nvSpPr>
          <p:cNvPr id="153" name="Google Shape;153;g229ba91cbda_3_377"/>
          <p:cNvSpPr txBox="1">
            <a:spLocks noGrp="1"/>
          </p:cNvSpPr>
          <p:nvPr>
            <p:ph type="title"/>
          </p:nvPr>
        </p:nvSpPr>
        <p:spPr>
          <a:xfrm>
            <a:off x="457200" y="290513"/>
            <a:ext cx="8229600" cy="647700"/>
          </a:xfrm>
          <a:prstGeom prst="rect">
            <a:avLst/>
          </a:prstGeom>
          <a:noFill/>
          <a:ln>
            <a:noFill/>
          </a:ln>
        </p:spPr>
        <p:txBody>
          <a:bodyPr spcFirstLastPara="1" wrap="square" lIns="38100" tIns="38100" rIns="38100" bIns="38100" anchor="t" anchorCtr="0">
            <a:normAutofit/>
          </a:bodyPr>
          <a:lstStyle>
            <a:lvl1pPr lvl="0" algn="ctr">
              <a:lnSpc>
                <a:spcPct val="80000"/>
              </a:lnSpc>
              <a:spcBef>
                <a:spcPts val="0"/>
              </a:spcBef>
              <a:spcAft>
                <a:spcPts val="0"/>
              </a:spcAft>
              <a:buClr>
                <a:schemeClr val="lt1"/>
              </a:buClr>
              <a:buSzPts val="1400"/>
              <a:buNone/>
              <a:defRPr/>
            </a:lvl1pPr>
            <a:lvl2pPr lvl="1" algn="ctr">
              <a:lnSpc>
                <a:spcPct val="80000"/>
              </a:lnSpc>
              <a:spcBef>
                <a:spcPts val="0"/>
              </a:spcBef>
              <a:spcAft>
                <a:spcPts val="0"/>
              </a:spcAft>
              <a:buClr>
                <a:srgbClr val="000000"/>
              </a:buClr>
              <a:buSzPts val="1400"/>
              <a:buNone/>
              <a:defRPr/>
            </a:lvl2pPr>
            <a:lvl3pPr lvl="2" algn="ctr">
              <a:lnSpc>
                <a:spcPct val="80000"/>
              </a:lnSpc>
              <a:spcBef>
                <a:spcPts val="0"/>
              </a:spcBef>
              <a:spcAft>
                <a:spcPts val="0"/>
              </a:spcAft>
              <a:buClr>
                <a:srgbClr val="000000"/>
              </a:buClr>
              <a:buSzPts val="1400"/>
              <a:buNone/>
              <a:defRPr/>
            </a:lvl3pPr>
            <a:lvl4pPr lvl="3" algn="ctr">
              <a:lnSpc>
                <a:spcPct val="80000"/>
              </a:lnSpc>
              <a:spcBef>
                <a:spcPts val="0"/>
              </a:spcBef>
              <a:spcAft>
                <a:spcPts val="0"/>
              </a:spcAft>
              <a:buClr>
                <a:srgbClr val="000000"/>
              </a:buClr>
              <a:buSzPts val="1400"/>
              <a:buNone/>
              <a:defRPr/>
            </a:lvl4pPr>
            <a:lvl5pPr lvl="4" algn="ctr">
              <a:lnSpc>
                <a:spcPct val="80000"/>
              </a:lnSpc>
              <a:spcBef>
                <a:spcPts val="0"/>
              </a:spcBef>
              <a:spcAft>
                <a:spcPts val="0"/>
              </a:spcAft>
              <a:buClr>
                <a:srgbClr val="000000"/>
              </a:buClr>
              <a:buSzPts val="1400"/>
              <a:buNone/>
              <a:defRPr/>
            </a:lvl5pPr>
            <a:lvl6pPr lvl="5" algn="ctr">
              <a:lnSpc>
                <a:spcPct val="80000"/>
              </a:lnSpc>
              <a:spcBef>
                <a:spcPts val="0"/>
              </a:spcBef>
              <a:spcAft>
                <a:spcPts val="0"/>
              </a:spcAft>
              <a:buClr>
                <a:srgbClr val="000000"/>
              </a:buClr>
              <a:buSzPts val="1400"/>
              <a:buNone/>
              <a:defRPr/>
            </a:lvl6pPr>
            <a:lvl7pPr lvl="6" algn="ctr">
              <a:lnSpc>
                <a:spcPct val="80000"/>
              </a:lnSpc>
              <a:spcBef>
                <a:spcPts val="0"/>
              </a:spcBef>
              <a:spcAft>
                <a:spcPts val="0"/>
              </a:spcAft>
              <a:buClr>
                <a:srgbClr val="000000"/>
              </a:buClr>
              <a:buSzPts val="1400"/>
              <a:buNone/>
              <a:defRPr/>
            </a:lvl7pPr>
            <a:lvl8pPr lvl="7" algn="ctr">
              <a:lnSpc>
                <a:spcPct val="80000"/>
              </a:lnSpc>
              <a:spcBef>
                <a:spcPts val="0"/>
              </a:spcBef>
              <a:spcAft>
                <a:spcPts val="0"/>
              </a:spcAft>
              <a:buClr>
                <a:srgbClr val="000000"/>
              </a:buClr>
              <a:buSzPts val="1400"/>
              <a:buNone/>
              <a:defRPr/>
            </a:lvl8pPr>
            <a:lvl9pPr lvl="8" algn="ctr">
              <a:lnSpc>
                <a:spcPct val="80000"/>
              </a:lnSpc>
              <a:spcBef>
                <a:spcPts val="0"/>
              </a:spcBef>
              <a:spcAft>
                <a:spcPts val="0"/>
              </a:spcAft>
              <a:buClr>
                <a:srgbClr val="000000"/>
              </a:buClr>
              <a:buSzPts val="1400"/>
              <a:buNone/>
              <a:defRPr/>
            </a:lvl9pPr>
          </a:lstStyle>
          <a:p>
            <a:endParaRPr/>
          </a:p>
        </p:txBody>
      </p:sp>
      <p:sp>
        <p:nvSpPr>
          <p:cNvPr id="154" name="Google Shape;154;g229ba91cbda_3_377"/>
          <p:cNvSpPr txBox="1">
            <a:spLocks noGrp="1"/>
          </p:cNvSpPr>
          <p:nvPr>
            <p:ph type="body" idx="1"/>
          </p:nvPr>
        </p:nvSpPr>
        <p:spPr>
          <a:xfrm>
            <a:off x="457200" y="1504950"/>
            <a:ext cx="8229600" cy="3144600"/>
          </a:xfrm>
          <a:prstGeom prst="rect">
            <a:avLst/>
          </a:prstGeom>
          <a:noFill/>
          <a:ln>
            <a:noFill/>
          </a:ln>
        </p:spPr>
        <p:txBody>
          <a:bodyPr spcFirstLastPara="1" wrap="square" lIns="38100" tIns="38100" rIns="38100" bIns="38100" anchor="t" anchorCtr="0">
            <a:normAutofit/>
          </a:bodyPr>
          <a:lstStyle>
            <a:lvl1pPr marL="457200" lvl="0" indent="-228600" algn="l">
              <a:lnSpc>
                <a:spcPct val="100000"/>
              </a:lnSpc>
              <a:spcBef>
                <a:spcPts val="900"/>
              </a:spcBef>
              <a:spcAft>
                <a:spcPts val="0"/>
              </a:spcAft>
              <a:buClr>
                <a:schemeClr val="lt1"/>
              </a:buClr>
              <a:buSzPts val="2600"/>
              <a:buFont typeface="Arial"/>
              <a:buNone/>
              <a:defRPr sz="2600">
                <a:latin typeface="Arial"/>
                <a:ea typeface="Arial"/>
                <a:cs typeface="Arial"/>
                <a:sym typeface="Arial"/>
              </a:defRPr>
            </a:lvl1pPr>
            <a:lvl2pPr marL="914400" lvl="1" indent="-228600" algn="l">
              <a:lnSpc>
                <a:spcPct val="100000"/>
              </a:lnSpc>
              <a:spcBef>
                <a:spcPts val="900"/>
              </a:spcBef>
              <a:spcAft>
                <a:spcPts val="0"/>
              </a:spcAft>
              <a:buClr>
                <a:schemeClr val="lt1"/>
              </a:buClr>
              <a:buSzPts val="2600"/>
              <a:buFont typeface="Arial"/>
              <a:buNone/>
              <a:defRPr sz="2600">
                <a:latin typeface="Arial"/>
                <a:ea typeface="Arial"/>
                <a:cs typeface="Arial"/>
                <a:sym typeface="Arial"/>
              </a:defRPr>
            </a:lvl2pPr>
            <a:lvl3pPr marL="1371600" lvl="2" indent="-228600" algn="l">
              <a:lnSpc>
                <a:spcPct val="100000"/>
              </a:lnSpc>
              <a:spcBef>
                <a:spcPts val="900"/>
              </a:spcBef>
              <a:spcAft>
                <a:spcPts val="0"/>
              </a:spcAft>
              <a:buClr>
                <a:schemeClr val="lt1"/>
              </a:buClr>
              <a:buSzPts val="2600"/>
              <a:buFont typeface="Arial"/>
              <a:buNone/>
              <a:defRPr sz="2600">
                <a:latin typeface="Arial"/>
                <a:ea typeface="Arial"/>
                <a:cs typeface="Arial"/>
                <a:sym typeface="Arial"/>
              </a:defRPr>
            </a:lvl3pPr>
            <a:lvl4pPr marL="1828800" lvl="3" indent="-228600" algn="l">
              <a:lnSpc>
                <a:spcPct val="100000"/>
              </a:lnSpc>
              <a:spcBef>
                <a:spcPts val="900"/>
              </a:spcBef>
              <a:spcAft>
                <a:spcPts val="0"/>
              </a:spcAft>
              <a:buClr>
                <a:schemeClr val="lt1"/>
              </a:buClr>
              <a:buSzPts val="2600"/>
              <a:buFont typeface="Arial"/>
              <a:buNone/>
              <a:defRPr sz="2600">
                <a:latin typeface="Arial"/>
                <a:ea typeface="Arial"/>
                <a:cs typeface="Arial"/>
                <a:sym typeface="Arial"/>
              </a:defRPr>
            </a:lvl4pPr>
            <a:lvl5pPr marL="2286000" lvl="4" indent="-228600" algn="l">
              <a:lnSpc>
                <a:spcPct val="100000"/>
              </a:lnSpc>
              <a:spcBef>
                <a:spcPts val="900"/>
              </a:spcBef>
              <a:spcAft>
                <a:spcPts val="0"/>
              </a:spcAft>
              <a:buClr>
                <a:schemeClr val="lt1"/>
              </a:buClr>
              <a:buSzPts val="2600"/>
              <a:buFont typeface="Arial"/>
              <a:buNone/>
              <a:defRPr sz="2600">
                <a:latin typeface="Arial"/>
                <a:ea typeface="Arial"/>
                <a:cs typeface="Arial"/>
                <a:sym typeface="Arial"/>
              </a:defRPr>
            </a:lvl5pPr>
            <a:lvl6pPr marL="2743200" lvl="5" indent="-355600" algn="l">
              <a:lnSpc>
                <a:spcPct val="90000"/>
              </a:lnSpc>
              <a:spcBef>
                <a:spcPts val="900"/>
              </a:spcBef>
              <a:spcAft>
                <a:spcPts val="0"/>
              </a:spcAft>
              <a:buClr>
                <a:srgbClr val="000000"/>
              </a:buClr>
              <a:buSzPts val="2000"/>
              <a:buChar char="•"/>
              <a:defRPr/>
            </a:lvl6pPr>
            <a:lvl7pPr marL="3200400" lvl="6" indent="-355600" algn="l">
              <a:lnSpc>
                <a:spcPct val="90000"/>
              </a:lnSpc>
              <a:spcBef>
                <a:spcPts val="900"/>
              </a:spcBef>
              <a:spcAft>
                <a:spcPts val="0"/>
              </a:spcAft>
              <a:buClr>
                <a:srgbClr val="000000"/>
              </a:buClr>
              <a:buSzPts val="2000"/>
              <a:buChar char="•"/>
              <a:defRPr/>
            </a:lvl7pPr>
            <a:lvl8pPr marL="3657600" lvl="7" indent="-355600" algn="l">
              <a:lnSpc>
                <a:spcPct val="90000"/>
              </a:lnSpc>
              <a:spcBef>
                <a:spcPts val="900"/>
              </a:spcBef>
              <a:spcAft>
                <a:spcPts val="0"/>
              </a:spcAft>
              <a:buClr>
                <a:srgbClr val="000000"/>
              </a:buClr>
              <a:buSzPts val="2000"/>
              <a:buChar char="•"/>
              <a:defRPr/>
            </a:lvl8pPr>
            <a:lvl9pPr marL="4114800" lvl="8" indent="-355600" algn="l">
              <a:lnSpc>
                <a:spcPct val="90000"/>
              </a:lnSpc>
              <a:spcBef>
                <a:spcPts val="900"/>
              </a:spcBef>
              <a:spcAft>
                <a:spcPts val="0"/>
              </a:spcAft>
              <a:buClr>
                <a:srgbClr val="000000"/>
              </a:buClr>
              <a:buSzPts val="2000"/>
              <a:buChar char="•"/>
              <a:defRPr/>
            </a:lvl9pPr>
          </a:lstStyle>
          <a:p>
            <a:endParaRPr/>
          </a:p>
        </p:txBody>
      </p:sp>
      <p:sp>
        <p:nvSpPr>
          <p:cNvPr id="155" name="Google Shape;155;g229ba91cbda_3_377"/>
          <p:cNvSpPr txBox="1">
            <a:spLocks noGrp="1"/>
          </p:cNvSpPr>
          <p:nvPr>
            <p:ph type="body" idx="2"/>
          </p:nvPr>
        </p:nvSpPr>
        <p:spPr>
          <a:xfrm>
            <a:off x="457200" y="895169"/>
            <a:ext cx="8229600" cy="312300"/>
          </a:xfrm>
          <a:prstGeom prst="rect">
            <a:avLst/>
          </a:prstGeom>
          <a:noFill/>
          <a:ln>
            <a:noFill/>
          </a:ln>
        </p:spPr>
        <p:txBody>
          <a:bodyPr spcFirstLastPara="1" wrap="square" lIns="38100" tIns="38100" rIns="38100" bIns="38100" anchor="t" anchorCtr="0">
            <a:normAutofit/>
          </a:bodyPr>
          <a:lstStyle>
            <a:lvl1pPr marL="457200" lvl="0" indent="-228600" algn="ctr">
              <a:lnSpc>
                <a:spcPct val="100000"/>
              </a:lnSpc>
              <a:spcBef>
                <a:spcPts val="0"/>
              </a:spcBef>
              <a:spcAft>
                <a:spcPts val="0"/>
              </a:spcAft>
              <a:buClr>
                <a:schemeClr val="lt1"/>
              </a:buClr>
              <a:buSzPts val="1700"/>
              <a:buFont typeface="Arial"/>
              <a:buNone/>
              <a:defRPr>
                <a:latin typeface="Arial"/>
                <a:ea typeface="Arial"/>
                <a:cs typeface="Arial"/>
                <a:sym typeface="Arial"/>
              </a:defRPr>
            </a:lvl1pPr>
            <a:lvl2pPr marL="914400" lvl="1" indent="-355600" algn="l">
              <a:lnSpc>
                <a:spcPct val="90000"/>
              </a:lnSpc>
              <a:spcBef>
                <a:spcPts val="900"/>
              </a:spcBef>
              <a:spcAft>
                <a:spcPts val="0"/>
              </a:spcAft>
              <a:buClr>
                <a:schemeClr val="lt1"/>
              </a:buClr>
              <a:buSzPts val="2000"/>
              <a:buChar char="•"/>
              <a:defRPr/>
            </a:lvl2pPr>
            <a:lvl3pPr marL="1371600" lvl="2" indent="-355600" algn="l">
              <a:lnSpc>
                <a:spcPct val="90000"/>
              </a:lnSpc>
              <a:spcBef>
                <a:spcPts val="900"/>
              </a:spcBef>
              <a:spcAft>
                <a:spcPts val="0"/>
              </a:spcAft>
              <a:buClr>
                <a:schemeClr val="lt1"/>
              </a:buClr>
              <a:buSzPts val="2000"/>
              <a:buChar char="•"/>
              <a:defRPr/>
            </a:lvl3pPr>
            <a:lvl4pPr marL="1828800" lvl="3" indent="-355600" algn="l">
              <a:lnSpc>
                <a:spcPct val="90000"/>
              </a:lnSpc>
              <a:spcBef>
                <a:spcPts val="900"/>
              </a:spcBef>
              <a:spcAft>
                <a:spcPts val="0"/>
              </a:spcAft>
              <a:buClr>
                <a:schemeClr val="lt1"/>
              </a:buClr>
              <a:buSzPts val="2000"/>
              <a:buChar char="•"/>
              <a:defRPr/>
            </a:lvl4pPr>
            <a:lvl5pPr marL="2286000" lvl="4" indent="-355600" algn="l">
              <a:lnSpc>
                <a:spcPct val="90000"/>
              </a:lnSpc>
              <a:spcBef>
                <a:spcPts val="900"/>
              </a:spcBef>
              <a:spcAft>
                <a:spcPts val="0"/>
              </a:spcAft>
              <a:buClr>
                <a:schemeClr val="lt1"/>
              </a:buClr>
              <a:buSzPts val="2000"/>
              <a:buChar char="•"/>
              <a:defRPr/>
            </a:lvl5pPr>
            <a:lvl6pPr marL="2743200" lvl="5" indent="-355600" algn="l">
              <a:lnSpc>
                <a:spcPct val="90000"/>
              </a:lnSpc>
              <a:spcBef>
                <a:spcPts val="900"/>
              </a:spcBef>
              <a:spcAft>
                <a:spcPts val="0"/>
              </a:spcAft>
              <a:buClr>
                <a:srgbClr val="000000"/>
              </a:buClr>
              <a:buSzPts val="2000"/>
              <a:buChar char="•"/>
              <a:defRPr/>
            </a:lvl6pPr>
            <a:lvl7pPr marL="3200400" lvl="6" indent="-355600" algn="l">
              <a:lnSpc>
                <a:spcPct val="90000"/>
              </a:lnSpc>
              <a:spcBef>
                <a:spcPts val="900"/>
              </a:spcBef>
              <a:spcAft>
                <a:spcPts val="0"/>
              </a:spcAft>
              <a:buClr>
                <a:srgbClr val="000000"/>
              </a:buClr>
              <a:buSzPts val="2000"/>
              <a:buChar char="•"/>
              <a:defRPr/>
            </a:lvl7pPr>
            <a:lvl8pPr marL="3657600" lvl="7" indent="-355600" algn="l">
              <a:lnSpc>
                <a:spcPct val="90000"/>
              </a:lnSpc>
              <a:spcBef>
                <a:spcPts val="900"/>
              </a:spcBef>
              <a:spcAft>
                <a:spcPts val="0"/>
              </a:spcAft>
              <a:buClr>
                <a:srgbClr val="000000"/>
              </a:buClr>
              <a:buSzPts val="2000"/>
              <a:buChar char="•"/>
              <a:defRPr/>
            </a:lvl8pPr>
            <a:lvl9pPr marL="4114800" lvl="8" indent="-355600" algn="l">
              <a:lnSpc>
                <a:spcPct val="90000"/>
              </a:lnSpc>
              <a:spcBef>
                <a:spcPts val="900"/>
              </a:spcBef>
              <a:spcAft>
                <a:spcPts val="0"/>
              </a:spcAft>
              <a:buClr>
                <a:srgbClr val="000000"/>
              </a:buClr>
              <a:buSzPts val="2000"/>
              <a:buChar char="•"/>
              <a:defRPr/>
            </a:lvl9pPr>
          </a:lstStyle>
          <a:p>
            <a:endParaRPr/>
          </a:p>
        </p:txBody>
      </p:sp>
      <p:sp>
        <p:nvSpPr>
          <p:cNvPr id="156" name="Google Shape;156;g229ba91cbda_3_377"/>
          <p:cNvSpPr txBox="1">
            <a:spLocks noGrp="1"/>
          </p:cNvSpPr>
          <p:nvPr>
            <p:ph type="sldNum" idx="12"/>
          </p:nvPr>
        </p:nvSpPr>
        <p:spPr>
          <a:xfrm>
            <a:off x="4500563" y="4731113"/>
            <a:ext cx="189900" cy="200100"/>
          </a:xfrm>
          <a:prstGeom prst="rect">
            <a:avLst/>
          </a:prstGeom>
          <a:noFill/>
          <a:ln>
            <a:noFill/>
          </a:ln>
        </p:spPr>
        <p:txBody>
          <a:bodyPr spcFirstLastPara="1" wrap="square" lIns="38100" tIns="38100" rIns="38100" bIns="38100" anchor="b" anchorCtr="0">
            <a:sp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157"/>
        <p:cNvGrpSpPr/>
        <p:nvPr/>
      </p:nvGrpSpPr>
      <p:grpSpPr>
        <a:xfrm>
          <a:off x="0" y="0"/>
          <a:ext cx="0" cy="0"/>
          <a:chOff x="0" y="0"/>
          <a:chExt cx="0" cy="0"/>
        </a:xfrm>
      </p:grpSpPr>
      <p:sp>
        <p:nvSpPr>
          <p:cNvPr id="158" name="Google Shape;158;g229ba91cbda_3_382"/>
          <p:cNvSpPr txBox="1">
            <a:spLocks noGrp="1"/>
          </p:cNvSpPr>
          <p:nvPr>
            <p:ph type="body" idx="1"/>
          </p:nvPr>
        </p:nvSpPr>
        <p:spPr>
          <a:xfrm>
            <a:off x="457200" y="1219200"/>
            <a:ext cx="8229600" cy="2476500"/>
          </a:xfrm>
          <a:prstGeom prst="rect">
            <a:avLst/>
          </a:prstGeom>
          <a:noFill/>
          <a:ln>
            <a:noFill/>
          </a:ln>
        </p:spPr>
        <p:txBody>
          <a:bodyPr spcFirstLastPara="1" wrap="square" lIns="38100" tIns="38100" rIns="38100" bIns="38100" anchor="ctr" anchorCtr="0">
            <a:normAutofit/>
          </a:bodyPr>
          <a:lstStyle>
            <a:lvl1pPr marL="457200" lvl="0" indent="-228600" algn="ctr">
              <a:lnSpc>
                <a:spcPct val="80000"/>
              </a:lnSpc>
              <a:spcBef>
                <a:spcPts val="0"/>
              </a:spcBef>
              <a:spcAft>
                <a:spcPts val="0"/>
              </a:spcAft>
              <a:buClr>
                <a:schemeClr val="lt1"/>
              </a:buClr>
              <a:buSzPts val="4800"/>
              <a:buFont typeface="Arial"/>
              <a:buNone/>
              <a:defRPr sz="4800">
                <a:latin typeface="Arial"/>
                <a:ea typeface="Arial"/>
                <a:cs typeface="Arial"/>
                <a:sym typeface="Arial"/>
              </a:defRPr>
            </a:lvl1pPr>
            <a:lvl2pPr marL="914400" lvl="1" indent="-228600" algn="ctr">
              <a:lnSpc>
                <a:spcPct val="80000"/>
              </a:lnSpc>
              <a:spcBef>
                <a:spcPts val="0"/>
              </a:spcBef>
              <a:spcAft>
                <a:spcPts val="0"/>
              </a:spcAft>
              <a:buClr>
                <a:schemeClr val="lt1"/>
              </a:buClr>
              <a:buSzPts val="4800"/>
              <a:buFont typeface="Arial"/>
              <a:buNone/>
              <a:defRPr sz="4800">
                <a:latin typeface="Arial"/>
                <a:ea typeface="Arial"/>
                <a:cs typeface="Arial"/>
                <a:sym typeface="Arial"/>
              </a:defRPr>
            </a:lvl2pPr>
            <a:lvl3pPr marL="1371600" lvl="2" indent="-228600" algn="ctr">
              <a:lnSpc>
                <a:spcPct val="80000"/>
              </a:lnSpc>
              <a:spcBef>
                <a:spcPts val="0"/>
              </a:spcBef>
              <a:spcAft>
                <a:spcPts val="0"/>
              </a:spcAft>
              <a:buClr>
                <a:schemeClr val="lt1"/>
              </a:buClr>
              <a:buSzPts val="4800"/>
              <a:buFont typeface="Arial"/>
              <a:buNone/>
              <a:defRPr sz="4800">
                <a:latin typeface="Arial"/>
                <a:ea typeface="Arial"/>
                <a:cs typeface="Arial"/>
                <a:sym typeface="Arial"/>
              </a:defRPr>
            </a:lvl3pPr>
            <a:lvl4pPr marL="1828800" lvl="3" indent="-228600" algn="ctr">
              <a:lnSpc>
                <a:spcPct val="80000"/>
              </a:lnSpc>
              <a:spcBef>
                <a:spcPts val="0"/>
              </a:spcBef>
              <a:spcAft>
                <a:spcPts val="0"/>
              </a:spcAft>
              <a:buClr>
                <a:schemeClr val="lt1"/>
              </a:buClr>
              <a:buSzPts val="4800"/>
              <a:buFont typeface="Arial"/>
              <a:buNone/>
              <a:defRPr sz="4800">
                <a:latin typeface="Arial"/>
                <a:ea typeface="Arial"/>
                <a:cs typeface="Arial"/>
                <a:sym typeface="Arial"/>
              </a:defRPr>
            </a:lvl4pPr>
            <a:lvl5pPr marL="2286000" lvl="4" indent="-228600" algn="ctr">
              <a:lnSpc>
                <a:spcPct val="80000"/>
              </a:lnSpc>
              <a:spcBef>
                <a:spcPts val="0"/>
              </a:spcBef>
              <a:spcAft>
                <a:spcPts val="0"/>
              </a:spcAft>
              <a:buClr>
                <a:schemeClr val="lt1"/>
              </a:buClr>
              <a:buSzPts val="4800"/>
              <a:buFont typeface="Arial"/>
              <a:buNone/>
              <a:defRPr sz="4800">
                <a:latin typeface="Arial"/>
                <a:ea typeface="Arial"/>
                <a:cs typeface="Arial"/>
                <a:sym typeface="Arial"/>
              </a:defRPr>
            </a:lvl5pPr>
            <a:lvl6pPr marL="2743200" lvl="5" indent="-355600" algn="l">
              <a:lnSpc>
                <a:spcPct val="90000"/>
              </a:lnSpc>
              <a:spcBef>
                <a:spcPts val="900"/>
              </a:spcBef>
              <a:spcAft>
                <a:spcPts val="0"/>
              </a:spcAft>
              <a:buClr>
                <a:srgbClr val="000000"/>
              </a:buClr>
              <a:buSzPts val="2000"/>
              <a:buChar char="•"/>
              <a:defRPr/>
            </a:lvl6pPr>
            <a:lvl7pPr marL="3200400" lvl="6" indent="-355600" algn="l">
              <a:lnSpc>
                <a:spcPct val="90000"/>
              </a:lnSpc>
              <a:spcBef>
                <a:spcPts val="900"/>
              </a:spcBef>
              <a:spcAft>
                <a:spcPts val="0"/>
              </a:spcAft>
              <a:buClr>
                <a:srgbClr val="000000"/>
              </a:buClr>
              <a:buSzPts val="2000"/>
              <a:buChar char="•"/>
              <a:defRPr/>
            </a:lvl7pPr>
            <a:lvl8pPr marL="3657600" lvl="7" indent="-355600" algn="l">
              <a:lnSpc>
                <a:spcPct val="90000"/>
              </a:lnSpc>
              <a:spcBef>
                <a:spcPts val="900"/>
              </a:spcBef>
              <a:spcAft>
                <a:spcPts val="0"/>
              </a:spcAft>
              <a:buClr>
                <a:srgbClr val="000000"/>
              </a:buClr>
              <a:buSzPts val="2000"/>
              <a:buChar char="•"/>
              <a:defRPr/>
            </a:lvl8pPr>
            <a:lvl9pPr marL="4114800" lvl="8" indent="-355600" algn="l">
              <a:lnSpc>
                <a:spcPct val="90000"/>
              </a:lnSpc>
              <a:spcBef>
                <a:spcPts val="900"/>
              </a:spcBef>
              <a:spcAft>
                <a:spcPts val="0"/>
              </a:spcAft>
              <a:buClr>
                <a:srgbClr val="000000"/>
              </a:buClr>
              <a:buSzPts val="2000"/>
              <a:buChar char="•"/>
              <a:defRPr/>
            </a:lvl9pPr>
          </a:lstStyle>
          <a:p>
            <a:endParaRPr/>
          </a:p>
        </p:txBody>
      </p:sp>
      <p:sp>
        <p:nvSpPr>
          <p:cNvPr id="159" name="Google Shape;159;g229ba91cbda_3_382"/>
          <p:cNvSpPr txBox="1">
            <a:spLocks noGrp="1"/>
          </p:cNvSpPr>
          <p:nvPr>
            <p:ph type="sldNum" idx="12"/>
          </p:nvPr>
        </p:nvSpPr>
        <p:spPr>
          <a:xfrm>
            <a:off x="4496258" y="4731113"/>
            <a:ext cx="189900" cy="200100"/>
          </a:xfrm>
          <a:prstGeom prst="rect">
            <a:avLst/>
          </a:prstGeom>
          <a:noFill/>
          <a:ln>
            <a:noFill/>
          </a:ln>
        </p:spPr>
        <p:txBody>
          <a:bodyPr spcFirstLastPara="1" wrap="square" lIns="38100" tIns="38100" rIns="38100" bIns="38100" anchor="b" anchorCtr="0">
            <a:sp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160"/>
        <p:cNvGrpSpPr/>
        <p:nvPr/>
      </p:nvGrpSpPr>
      <p:grpSpPr>
        <a:xfrm>
          <a:off x="0" y="0"/>
          <a:ext cx="0" cy="0"/>
          <a:chOff x="0" y="0"/>
          <a:chExt cx="0" cy="0"/>
        </a:xfrm>
      </p:grpSpPr>
      <p:sp>
        <p:nvSpPr>
          <p:cNvPr id="161" name="Google Shape;161;g229ba91cbda_3_385"/>
          <p:cNvSpPr txBox="1">
            <a:spLocks noGrp="1"/>
          </p:cNvSpPr>
          <p:nvPr>
            <p:ph type="body" idx="1"/>
          </p:nvPr>
        </p:nvSpPr>
        <p:spPr>
          <a:xfrm>
            <a:off x="457200" y="3173340"/>
            <a:ext cx="8229600" cy="312300"/>
          </a:xfrm>
          <a:prstGeom prst="rect">
            <a:avLst/>
          </a:prstGeom>
          <a:noFill/>
          <a:ln>
            <a:noFill/>
          </a:ln>
        </p:spPr>
        <p:txBody>
          <a:bodyPr spcFirstLastPara="1" wrap="square" lIns="38100" tIns="38100" rIns="38100" bIns="38100" anchor="t" anchorCtr="0">
            <a:normAutofit/>
          </a:bodyPr>
          <a:lstStyle>
            <a:lvl1pPr marL="457200" lvl="0" indent="-228600" algn="ctr">
              <a:lnSpc>
                <a:spcPct val="100000"/>
              </a:lnSpc>
              <a:spcBef>
                <a:spcPts val="0"/>
              </a:spcBef>
              <a:spcAft>
                <a:spcPts val="0"/>
              </a:spcAft>
              <a:buClr>
                <a:schemeClr val="lt1"/>
              </a:buClr>
              <a:buSzPts val="1700"/>
              <a:buFont typeface="Arial"/>
              <a:buNone/>
              <a:defRPr>
                <a:latin typeface="Arial"/>
                <a:ea typeface="Arial"/>
                <a:cs typeface="Arial"/>
                <a:sym typeface="Arial"/>
              </a:defRPr>
            </a:lvl1pPr>
            <a:lvl2pPr marL="914400" lvl="1" indent="-355600" algn="l">
              <a:lnSpc>
                <a:spcPct val="90000"/>
              </a:lnSpc>
              <a:spcBef>
                <a:spcPts val="900"/>
              </a:spcBef>
              <a:spcAft>
                <a:spcPts val="0"/>
              </a:spcAft>
              <a:buClr>
                <a:schemeClr val="lt1"/>
              </a:buClr>
              <a:buSzPts val="2000"/>
              <a:buChar char="•"/>
              <a:defRPr/>
            </a:lvl2pPr>
            <a:lvl3pPr marL="1371600" lvl="2" indent="-355600" algn="l">
              <a:lnSpc>
                <a:spcPct val="90000"/>
              </a:lnSpc>
              <a:spcBef>
                <a:spcPts val="900"/>
              </a:spcBef>
              <a:spcAft>
                <a:spcPts val="0"/>
              </a:spcAft>
              <a:buClr>
                <a:schemeClr val="lt1"/>
              </a:buClr>
              <a:buSzPts val="2000"/>
              <a:buChar char="•"/>
              <a:defRPr/>
            </a:lvl3pPr>
            <a:lvl4pPr marL="1828800" lvl="3" indent="-355600" algn="l">
              <a:lnSpc>
                <a:spcPct val="90000"/>
              </a:lnSpc>
              <a:spcBef>
                <a:spcPts val="900"/>
              </a:spcBef>
              <a:spcAft>
                <a:spcPts val="0"/>
              </a:spcAft>
              <a:buClr>
                <a:schemeClr val="lt1"/>
              </a:buClr>
              <a:buSzPts val="2000"/>
              <a:buChar char="•"/>
              <a:defRPr/>
            </a:lvl4pPr>
            <a:lvl5pPr marL="2286000" lvl="4" indent="-355600" algn="l">
              <a:lnSpc>
                <a:spcPct val="90000"/>
              </a:lnSpc>
              <a:spcBef>
                <a:spcPts val="900"/>
              </a:spcBef>
              <a:spcAft>
                <a:spcPts val="0"/>
              </a:spcAft>
              <a:buClr>
                <a:schemeClr val="lt1"/>
              </a:buClr>
              <a:buSzPts val="2000"/>
              <a:buChar char="•"/>
              <a:defRPr/>
            </a:lvl5pPr>
            <a:lvl6pPr marL="2743200" lvl="5" indent="-355600" algn="l">
              <a:lnSpc>
                <a:spcPct val="90000"/>
              </a:lnSpc>
              <a:spcBef>
                <a:spcPts val="900"/>
              </a:spcBef>
              <a:spcAft>
                <a:spcPts val="0"/>
              </a:spcAft>
              <a:buClr>
                <a:srgbClr val="000000"/>
              </a:buClr>
              <a:buSzPts val="2000"/>
              <a:buChar char="•"/>
              <a:defRPr/>
            </a:lvl6pPr>
            <a:lvl7pPr marL="3200400" lvl="6" indent="-355600" algn="l">
              <a:lnSpc>
                <a:spcPct val="90000"/>
              </a:lnSpc>
              <a:spcBef>
                <a:spcPts val="900"/>
              </a:spcBef>
              <a:spcAft>
                <a:spcPts val="0"/>
              </a:spcAft>
              <a:buClr>
                <a:srgbClr val="000000"/>
              </a:buClr>
              <a:buSzPts val="2000"/>
              <a:buChar char="•"/>
              <a:defRPr/>
            </a:lvl7pPr>
            <a:lvl8pPr marL="3657600" lvl="7" indent="-355600" algn="l">
              <a:lnSpc>
                <a:spcPct val="90000"/>
              </a:lnSpc>
              <a:spcBef>
                <a:spcPts val="900"/>
              </a:spcBef>
              <a:spcAft>
                <a:spcPts val="0"/>
              </a:spcAft>
              <a:buClr>
                <a:srgbClr val="000000"/>
              </a:buClr>
              <a:buSzPts val="2000"/>
              <a:buChar char="•"/>
              <a:defRPr/>
            </a:lvl8pPr>
            <a:lvl9pPr marL="4114800" lvl="8" indent="-355600" algn="l">
              <a:lnSpc>
                <a:spcPct val="90000"/>
              </a:lnSpc>
              <a:spcBef>
                <a:spcPts val="900"/>
              </a:spcBef>
              <a:spcAft>
                <a:spcPts val="0"/>
              </a:spcAft>
              <a:buClr>
                <a:srgbClr val="000000"/>
              </a:buClr>
              <a:buSzPts val="2000"/>
              <a:buChar char="•"/>
              <a:defRPr/>
            </a:lvl9pPr>
          </a:lstStyle>
          <a:p>
            <a:endParaRPr/>
          </a:p>
        </p:txBody>
      </p:sp>
      <p:sp>
        <p:nvSpPr>
          <p:cNvPr id="162" name="Google Shape;162;g229ba91cbda_3_385"/>
          <p:cNvSpPr txBox="1">
            <a:spLocks noGrp="1"/>
          </p:cNvSpPr>
          <p:nvPr>
            <p:ph type="body" idx="2"/>
          </p:nvPr>
        </p:nvSpPr>
        <p:spPr>
          <a:xfrm>
            <a:off x="457200" y="1580431"/>
            <a:ext cx="8229600" cy="1601100"/>
          </a:xfrm>
          <a:prstGeom prst="rect">
            <a:avLst/>
          </a:prstGeom>
          <a:noFill/>
          <a:ln>
            <a:noFill/>
          </a:ln>
        </p:spPr>
        <p:txBody>
          <a:bodyPr spcFirstLastPara="1" wrap="square" lIns="38100" tIns="38100" rIns="38100" bIns="38100" anchor="b" anchorCtr="0">
            <a:normAutofit/>
          </a:bodyPr>
          <a:lstStyle>
            <a:lvl1pPr marL="457200" lvl="0" indent="-228600" algn="ctr">
              <a:lnSpc>
                <a:spcPct val="80000"/>
              </a:lnSpc>
              <a:spcBef>
                <a:spcPts val="0"/>
              </a:spcBef>
              <a:spcAft>
                <a:spcPts val="0"/>
              </a:spcAft>
              <a:buClr>
                <a:schemeClr val="lt1"/>
              </a:buClr>
              <a:buSzPts val="8400"/>
              <a:buFont typeface="Arial"/>
              <a:buNone/>
              <a:defRPr sz="8400">
                <a:latin typeface="Arial"/>
                <a:ea typeface="Arial"/>
                <a:cs typeface="Arial"/>
                <a:sym typeface="Arial"/>
              </a:defRPr>
            </a:lvl1pPr>
            <a:lvl2pPr marL="914400" lvl="1" indent="-228600" algn="ctr">
              <a:lnSpc>
                <a:spcPct val="80000"/>
              </a:lnSpc>
              <a:spcBef>
                <a:spcPts val="0"/>
              </a:spcBef>
              <a:spcAft>
                <a:spcPts val="0"/>
              </a:spcAft>
              <a:buClr>
                <a:schemeClr val="lt1"/>
              </a:buClr>
              <a:buSzPts val="8400"/>
              <a:buFont typeface="Arial"/>
              <a:buNone/>
              <a:defRPr sz="8400">
                <a:latin typeface="Arial"/>
                <a:ea typeface="Arial"/>
                <a:cs typeface="Arial"/>
                <a:sym typeface="Arial"/>
              </a:defRPr>
            </a:lvl2pPr>
            <a:lvl3pPr marL="1371600" lvl="2" indent="-228600" algn="ctr">
              <a:lnSpc>
                <a:spcPct val="80000"/>
              </a:lnSpc>
              <a:spcBef>
                <a:spcPts val="0"/>
              </a:spcBef>
              <a:spcAft>
                <a:spcPts val="0"/>
              </a:spcAft>
              <a:buClr>
                <a:schemeClr val="lt1"/>
              </a:buClr>
              <a:buSzPts val="8400"/>
              <a:buFont typeface="Arial"/>
              <a:buNone/>
              <a:defRPr sz="8400">
                <a:latin typeface="Arial"/>
                <a:ea typeface="Arial"/>
                <a:cs typeface="Arial"/>
                <a:sym typeface="Arial"/>
              </a:defRPr>
            </a:lvl3pPr>
            <a:lvl4pPr marL="1828800" lvl="3" indent="-228600" algn="ctr">
              <a:lnSpc>
                <a:spcPct val="80000"/>
              </a:lnSpc>
              <a:spcBef>
                <a:spcPts val="0"/>
              </a:spcBef>
              <a:spcAft>
                <a:spcPts val="0"/>
              </a:spcAft>
              <a:buClr>
                <a:schemeClr val="lt1"/>
              </a:buClr>
              <a:buSzPts val="8400"/>
              <a:buFont typeface="Arial"/>
              <a:buNone/>
              <a:defRPr sz="8400">
                <a:latin typeface="Arial"/>
                <a:ea typeface="Arial"/>
                <a:cs typeface="Arial"/>
                <a:sym typeface="Arial"/>
              </a:defRPr>
            </a:lvl4pPr>
            <a:lvl5pPr marL="2286000" lvl="4" indent="-228600" algn="ctr">
              <a:lnSpc>
                <a:spcPct val="80000"/>
              </a:lnSpc>
              <a:spcBef>
                <a:spcPts val="0"/>
              </a:spcBef>
              <a:spcAft>
                <a:spcPts val="0"/>
              </a:spcAft>
              <a:buClr>
                <a:schemeClr val="lt1"/>
              </a:buClr>
              <a:buSzPts val="8400"/>
              <a:buFont typeface="Arial"/>
              <a:buNone/>
              <a:defRPr sz="8400">
                <a:latin typeface="Arial"/>
                <a:ea typeface="Arial"/>
                <a:cs typeface="Arial"/>
                <a:sym typeface="Arial"/>
              </a:defRPr>
            </a:lvl5pPr>
            <a:lvl6pPr marL="2743200" lvl="5" indent="-355600" algn="l">
              <a:lnSpc>
                <a:spcPct val="90000"/>
              </a:lnSpc>
              <a:spcBef>
                <a:spcPts val="900"/>
              </a:spcBef>
              <a:spcAft>
                <a:spcPts val="0"/>
              </a:spcAft>
              <a:buClr>
                <a:srgbClr val="000000"/>
              </a:buClr>
              <a:buSzPts val="2000"/>
              <a:buChar char="•"/>
              <a:defRPr/>
            </a:lvl6pPr>
            <a:lvl7pPr marL="3200400" lvl="6" indent="-355600" algn="l">
              <a:lnSpc>
                <a:spcPct val="90000"/>
              </a:lnSpc>
              <a:spcBef>
                <a:spcPts val="900"/>
              </a:spcBef>
              <a:spcAft>
                <a:spcPts val="0"/>
              </a:spcAft>
              <a:buClr>
                <a:srgbClr val="000000"/>
              </a:buClr>
              <a:buSzPts val="2000"/>
              <a:buChar char="•"/>
              <a:defRPr/>
            </a:lvl7pPr>
            <a:lvl8pPr marL="3657600" lvl="7" indent="-355600" algn="l">
              <a:lnSpc>
                <a:spcPct val="90000"/>
              </a:lnSpc>
              <a:spcBef>
                <a:spcPts val="900"/>
              </a:spcBef>
              <a:spcAft>
                <a:spcPts val="0"/>
              </a:spcAft>
              <a:buClr>
                <a:srgbClr val="000000"/>
              </a:buClr>
              <a:buSzPts val="2000"/>
              <a:buChar char="•"/>
              <a:defRPr/>
            </a:lvl8pPr>
            <a:lvl9pPr marL="4114800" lvl="8" indent="-355600" algn="l">
              <a:lnSpc>
                <a:spcPct val="90000"/>
              </a:lnSpc>
              <a:spcBef>
                <a:spcPts val="900"/>
              </a:spcBef>
              <a:spcAft>
                <a:spcPts val="0"/>
              </a:spcAft>
              <a:buClr>
                <a:srgbClr val="000000"/>
              </a:buClr>
              <a:buSzPts val="2000"/>
              <a:buChar char="•"/>
              <a:defRPr/>
            </a:lvl9pPr>
          </a:lstStyle>
          <a:p>
            <a:endParaRPr/>
          </a:p>
        </p:txBody>
      </p:sp>
      <p:sp>
        <p:nvSpPr>
          <p:cNvPr id="163" name="Google Shape;163;g229ba91cbda_3_385"/>
          <p:cNvSpPr txBox="1">
            <a:spLocks noGrp="1"/>
          </p:cNvSpPr>
          <p:nvPr>
            <p:ph type="sldNum" idx="12"/>
          </p:nvPr>
        </p:nvSpPr>
        <p:spPr>
          <a:xfrm>
            <a:off x="4496258" y="4731113"/>
            <a:ext cx="189900" cy="200100"/>
          </a:xfrm>
          <a:prstGeom prst="rect">
            <a:avLst/>
          </a:prstGeom>
          <a:noFill/>
          <a:ln>
            <a:noFill/>
          </a:ln>
        </p:spPr>
        <p:txBody>
          <a:bodyPr spcFirstLastPara="1" wrap="square" lIns="38100" tIns="38100" rIns="38100" bIns="38100" anchor="b" anchorCtr="0">
            <a:sp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64"/>
        <p:cNvGrpSpPr/>
        <p:nvPr/>
      </p:nvGrpSpPr>
      <p:grpSpPr>
        <a:xfrm>
          <a:off x="0" y="0"/>
          <a:ext cx="0" cy="0"/>
          <a:chOff x="0" y="0"/>
          <a:chExt cx="0" cy="0"/>
        </a:xfrm>
      </p:grpSpPr>
      <p:sp>
        <p:nvSpPr>
          <p:cNvPr id="165" name="Google Shape;165;g229ba91cbda_3_389"/>
          <p:cNvSpPr txBox="1">
            <a:spLocks noGrp="1"/>
          </p:cNvSpPr>
          <p:nvPr>
            <p:ph type="body" idx="1"/>
          </p:nvPr>
        </p:nvSpPr>
        <p:spPr>
          <a:xfrm>
            <a:off x="457200" y="4162520"/>
            <a:ext cx="8229600" cy="312300"/>
          </a:xfrm>
          <a:prstGeom prst="rect">
            <a:avLst/>
          </a:prstGeom>
          <a:noFill/>
          <a:ln>
            <a:noFill/>
          </a:ln>
        </p:spPr>
        <p:txBody>
          <a:bodyPr spcFirstLastPara="1" wrap="square" lIns="38100" tIns="38100" rIns="38100" bIns="38100" anchor="ctr" anchorCtr="0">
            <a:normAutofit/>
          </a:bodyPr>
          <a:lstStyle>
            <a:lvl1pPr marL="457200" lvl="0" indent="-228600" algn="ctr">
              <a:lnSpc>
                <a:spcPct val="100000"/>
              </a:lnSpc>
              <a:spcBef>
                <a:spcPts val="0"/>
              </a:spcBef>
              <a:spcAft>
                <a:spcPts val="0"/>
              </a:spcAft>
              <a:buClr>
                <a:schemeClr val="lt1"/>
              </a:buClr>
              <a:buSzPts val="1700"/>
              <a:buFont typeface="Arial"/>
              <a:buNone/>
              <a:defRPr>
                <a:latin typeface="Arial"/>
                <a:ea typeface="Arial"/>
                <a:cs typeface="Arial"/>
                <a:sym typeface="Arial"/>
              </a:defRPr>
            </a:lvl1pPr>
            <a:lvl2pPr marL="914400" lvl="1" indent="-355600" algn="l">
              <a:lnSpc>
                <a:spcPct val="90000"/>
              </a:lnSpc>
              <a:spcBef>
                <a:spcPts val="900"/>
              </a:spcBef>
              <a:spcAft>
                <a:spcPts val="0"/>
              </a:spcAft>
              <a:buClr>
                <a:schemeClr val="lt1"/>
              </a:buClr>
              <a:buSzPts val="2000"/>
              <a:buChar char="•"/>
              <a:defRPr/>
            </a:lvl2pPr>
            <a:lvl3pPr marL="1371600" lvl="2" indent="-355600" algn="l">
              <a:lnSpc>
                <a:spcPct val="90000"/>
              </a:lnSpc>
              <a:spcBef>
                <a:spcPts val="900"/>
              </a:spcBef>
              <a:spcAft>
                <a:spcPts val="0"/>
              </a:spcAft>
              <a:buClr>
                <a:schemeClr val="lt1"/>
              </a:buClr>
              <a:buSzPts val="2000"/>
              <a:buChar char="•"/>
              <a:defRPr/>
            </a:lvl3pPr>
            <a:lvl4pPr marL="1828800" lvl="3" indent="-355600" algn="l">
              <a:lnSpc>
                <a:spcPct val="90000"/>
              </a:lnSpc>
              <a:spcBef>
                <a:spcPts val="900"/>
              </a:spcBef>
              <a:spcAft>
                <a:spcPts val="0"/>
              </a:spcAft>
              <a:buClr>
                <a:schemeClr val="lt1"/>
              </a:buClr>
              <a:buSzPts val="2000"/>
              <a:buChar char="•"/>
              <a:defRPr/>
            </a:lvl4pPr>
            <a:lvl5pPr marL="2286000" lvl="4" indent="-355600" algn="l">
              <a:lnSpc>
                <a:spcPct val="90000"/>
              </a:lnSpc>
              <a:spcBef>
                <a:spcPts val="900"/>
              </a:spcBef>
              <a:spcAft>
                <a:spcPts val="0"/>
              </a:spcAft>
              <a:buClr>
                <a:schemeClr val="lt1"/>
              </a:buClr>
              <a:buSzPts val="2000"/>
              <a:buChar char="•"/>
              <a:defRPr/>
            </a:lvl5pPr>
            <a:lvl6pPr marL="2743200" lvl="5" indent="-355600" algn="l">
              <a:lnSpc>
                <a:spcPct val="90000"/>
              </a:lnSpc>
              <a:spcBef>
                <a:spcPts val="900"/>
              </a:spcBef>
              <a:spcAft>
                <a:spcPts val="0"/>
              </a:spcAft>
              <a:buClr>
                <a:srgbClr val="000000"/>
              </a:buClr>
              <a:buSzPts val="2000"/>
              <a:buChar char="•"/>
              <a:defRPr/>
            </a:lvl6pPr>
            <a:lvl7pPr marL="3200400" lvl="6" indent="-355600" algn="l">
              <a:lnSpc>
                <a:spcPct val="90000"/>
              </a:lnSpc>
              <a:spcBef>
                <a:spcPts val="900"/>
              </a:spcBef>
              <a:spcAft>
                <a:spcPts val="0"/>
              </a:spcAft>
              <a:buClr>
                <a:srgbClr val="000000"/>
              </a:buClr>
              <a:buSzPts val="2000"/>
              <a:buChar char="•"/>
              <a:defRPr/>
            </a:lvl7pPr>
            <a:lvl8pPr marL="3657600" lvl="7" indent="-355600" algn="l">
              <a:lnSpc>
                <a:spcPct val="90000"/>
              </a:lnSpc>
              <a:spcBef>
                <a:spcPts val="900"/>
              </a:spcBef>
              <a:spcAft>
                <a:spcPts val="0"/>
              </a:spcAft>
              <a:buClr>
                <a:srgbClr val="000000"/>
              </a:buClr>
              <a:buSzPts val="2000"/>
              <a:buChar char="•"/>
              <a:defRPr/>
            </a:lvl8pPr>
            <a:lvl9pPr marL="4114800" lvl="8" indent="-355600" algn="l">
              <a:lnSpc>
                <a:spcPct val="90000"/>
              </a:lnSpc>
              <a:spcBef>
                <a:spcPts val="900"/>
              </a:spcBef>
              <a:spcAft>
                <a:spcPts val="0"/>
              </a:spcAft>
              <a:buClr>
                <a:srgbClr val="000000"/>
              </a:buClr>
              <a:buSzPts val="2000"/>
              <a:buChar char="•"/>
              <a:defRPr/>
            </a:lvl9pPr>
          </a:lstStyle>
          <a:p>
            <a:endParaRPr/>
          </a:p>
        </p:txBody>
      </p:sp>
      <p:sp>
        <p:nvSpPr>
          <p:cNvPr id="166" name="Google Shape;166;g229ba91cbda_3_389"/>
          <p:cNvSpPr txBox="1">
            <a:spLocks noGrp="1"/>
          </p:cNvSpPr>
          <p:nvPr>
            <p:ph type="body" idx="2"/>
          </p:nvPr>
        </p:nvSpPr>
        <p:spPr>
          <a:xfrm>
            <a:off x="457200" y="1566863"/>
            <a:ext cx="8229600" cy="1656300"/>
          </a:xfrm>
          <a:prstGeom prst="rect">
            <a:avLst/>
          </a:prstGeom>
          <a:noFill/>
          <a:ln>
            <a:noFill/>
          </a:ln>
        </p:spPr>
        <p:txBody>
          <a:bodyPr spcFirstLastPara="1" wrap="square" lIns="38100" tIns="38100" rIns="38100" bIns="38100" anchor="ctr" anchorCtr="0">
            <a:normAutofit/>
          </a:bodyPr>
          <a:lstStyle>
            <a:lvl1pPr marL="457200" lvl="0" indent="-228600" algn="ctr">
              <a:lnSpc>
                <a:spcPct val="80000"/>
              </a:lnSpc>
              <a:spcBef>
                <a:spcPts val="0"/>
              </a:spcBef>
              <a:spcAft>
                <a:spcPts val="0"/>
              </a:spcAft>
              <a:buClr>
                <a:schemeClr val="lt1"/>
              </a:buClr>
              <a:buSzPts val="3200"/>
              <a:buFont typeface="Arial"/>
              <a:buNone/>
              <a:defRPr sz="3200">
                <a:latin typeface="Arial"/>
                <a:ea typeface="Arial"/>
                <a:cs typeface="Arial"/>
                <a:sym typeface="Arial"/>
              </a:defRPr>
            </a:lvl1pPr>
            <a:lvl2pPr marL="914400" lvl="1" indent="-228600" algn="ctr">
              <a:lnSpc>
                <a:spcPct val="80000"/>
              </a:lnSpc>
              <a:spcBef>
                <a:spcPts val="0"/>
              </a:spcBef>
              <a:spcAft>
                <a:spcPts val="0"/>
              </a:spcAft>
              <a:buClr>
                <a:schemeClr val="lt1"/>
              </a:buClr>
              <a:buSzPts val="3200"/>
              <a:buFont typeface="Arial"/>
              <a:buNone/>
              <a:defRPr sz="3200">
                <a:latin typeface="Arial"/>
                <a:ea typeface="Arial"/>
                <a:cs typeface="Arial"/>
                <a:sym typeface="Arial"/>
              </a:defRPr>
            </a:lvl2pPr>
            <a:lvl3pPr marL="1371600" lvl="2" indent="-228600" algn="ctr">
              <a:lnSpc>
                <a:spcPct val="80000"/>
              </a:lnSpc>
              <a:spcBef>
                <a:spcPts val="0"/>
              </a:spcBef>
              <a:spcAft>
                <a:spcPts val="0"/>
              </a:spcAft>
              <a:buClr>
                <a:schemeClr val="lt1"/>
              </a:buClr>
              <a:buSzPts val="3200"/>
              <a:buFont typeface="Arial"/>
              <a:buNone/>
              <a:defRPr sz="3200">
                <a:latin typeface="Arial"/>
                <a:ea typeface="Arial"/>
                <a:cs typeface="Arial"/>
                <a:sym typeface="Arial"/>
              </a:defRPr>
            </a:lvl3pPr>
            <a:lvl4pPr marL="1828800" lvl="3" indent="-228600" algn="ctr">
              <a:lnSpc>
                <a:spcPct val="80000"/>
              </a:lnSpc>
              <a:spcBef>
                <a:spcPts val="0"/>
              </a:spcBef>
              <a:spcAft>
                <a:spcPts val="0"/>
              </a:spcAft>
              <a:buClr>
                <a:schemeClr val="lt1"/>
              </a:buClr>
              <a:buSzPts val="3200"/>
              <a:buFont typeface="Arial"/>
              <a:buNone/>
              <a:defRPr sz="3200">
                <a:latin typeface="Arial"/>
                <a:ea typeface="Arial"/>
                <a:cs typeface="Arial"/>
                <a:sym typeface="Arial"/>
              </a:defRPr>
            </a:lvl4pPr>
            <a:lvl5pPr marL="2286000" lvl="4" indent="-228600" algn="ctr">
              <a:lnSpc>
                <a:spcPct val="80000"/>
              </a:lnSpc>
              <a:spcBef>
                <a:spcPts val="0"/>
              </a:spcBef>
              <a:spcAft>
                <a:spcPts val="0"/>
              </a:spcAft>
              <a:buClr>
                <a:schemeClr val="lt1"/>
              </a:buClr>
              <a:buSzPts val="3200"/>
              <a:buFont typeface="Arial"/>
              <a:buNone/>
              <a:defRPr sz="3200">
                <a:latin typeface="Arial"/>
                <a:ea typeface="Arial"/>
                <a:cs typeface="Arial"/>
                <a:sym typeface="Arial"/>
              </a:defRPr>
            </a:lvl5pPr>
            <a:lvl6pPr marL="2743200" lvl="5" indent="-355600" algn="l">
              <a:lnSpc>
                <a:spcPct val="90000"/>
              </a:lnSpc>
              <a:spcBef>
                <a:spcPts val="900"/>
              </a:spcBef>
              <a:spcAft>
                <a:spcPts val="0"/>
              </a:spcAft>
              <a:buClr>
                <a:srgbClr val="000000"/>
              </a:buClr>
              <a:buSzPts val="2000"/>
              <a:buChar char="•"/>
              <a:defRPr/>
            </a:lvl6pPr>
            <a:lvl7pPr marL="3200400" lvl="6" indent="-355600" algn="l">
              <a:lnSpc>
                <a:spcPct val="90000"/>
              </a:lnSpc>
              <a:spcBef>
                <a:spcPts val="900"/>
              </a:spcBef>
              <a:spcAft>
                <a:spcPts val="0"/>
              </a:spcAft>
              <a:buClr>
                <a:srgbClr val="000000"/>
              </a:buClr>
              <a:buSzPts val="2000"/>
              <a:buChar char="•"/>
              <a:defRPr/>
            </a:lvl7pPr>
            <a:lvl8pPr marL="3657600" lvl="7" indent="-355600" algn="l">
              <a:lnSpc>
                <a:spcPct val="90000"/>
              </a:lnSpc>
              <a:spcBef>
                <a:spcPts val="900"/>
              </a:spcBef>
              <a:spcAft>
                <a:spcPts val="0"/>
              </a:spcAft>
              <a:buClr>
                <a:srgbClr val="000000"/>
              </a:buClr>
              <a:buSzPts val="2000"/>
              <a:buChar char="•"/>
              <a:defRPr/>
            </a:lvl8pPr>
            <a:lvl9pPr marL="4114800" lvl="8" indent="-355600" algn="l">
              <a:lnSpc>
                <a:spcPct val="90000"/>
              </a:lnSpc>
              <a:spcBef>
                <a:spcPts val="900"/>
              </a:spcBef>
              <a:spcAft>
                <a:spcPts val="0"/>
              </a:spcAft>
              <a:buClr>
                <a:srgbClr val="000000"/>
              </a:buClr>
              <a:buSzPts val="2000"/>
              <a:buChar char="•"/>
              <a:defRPr/>
            </a:lvl9pPr>
          </a:lstStyle>
          <a:p>
            <a:endParaRPr/>
          </a:p>
        </p:txBody>
      </p:sp>
      <p:sp>
        <p:nvSpPr>
          <p:cNvPr id="167" name="Google Shape;167;g229ba91cbda_3_389"/>
          <p:cNvSpPr txBox="1">
            <a:spLocks noGrp="1"/>
          </p:cNvSpPr>
          <p:nvPr>
            <p:ph type="sldNum" idx="12"/>
          </p:nvPr>
        </p:nvSpPr>
        <p:spPr>
          <a:xfrm>
            <a:off x="4500563" y="4731113"/>
            <a:ext cx="189900" cy="200100"/>
          </a:xfrm>
          <a:prstGeom prst="rect">
            <a:avLst/>
          </a:prstGeom>
          <a:noFill/>
          <a:ln>
            <a:noFill/>
          </a:ln>
        </p:spPr>
        <p:txBody>
          <a:bodyPr spcFirstLastPara="1" wrap="square" lIns="38100" tIns="38100" rIns="38100" bIns="38100" anchor="b" anchorCtr="0">
            <a:sp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168"/>
        <p:cNvGrpSpPr/>
        <p:nvPr/>
      </p:nvGrpSpPr>
      <p:grpSpPr>
        <a:xfrm>
          <a:off x="0" y="0"/>
          <a:ext cx="0" cy="0"/>
          <a:chOff x="0" y="0"/>
          <a:chExt cx="0" cy="0"/>
        </a:xfrm>
      </p:grpSpPr>
      <p:sp>
        <p:nvSpPr>
          <p:cNvPr id="169" name="Google Shape;169;g229ba91cbda_3_393"/>
          <p:cNvSpPr>
            <a:spLocks noGrp="1"/>
          </p:cNvSpPr>
          <p:nvPr>
            <p:ph type="pic" idx="2"/>
          </p:nvPr>
        </p:nvSpPr>
        <p:spPr>
          <a:xfrm>
            <a:off x="5904310" y="2093157"/>
            <a:ext cx="2762100" cy="3105300"/>
          </a:xfrm>
          <a:prstGeom prst="rect">
            <a:avLst/>
          </a:prstGeom>
          <a:noFill/>
          <a:ln>
            <a:noFill/>
          </a:ln>
        </p:spPr>
      </p:sp>
      <p:sp>
        <p:nvSpPr>
          <p:cNvPr id="170" name="Google Shape;170;g229ba91cbda_3_393"/>
          <p:cNvSpPr>
            <a:spLocks noGrp="1"/>
          </p:cNvSpPr>
          <p:nvPr>
            <p:ph type="pic" idx="3"/>
          </p:nvPr>
        </p:nvSpPr>
        <p:spPr>
          <a:xfrm>
            <a:off x="5761435" y="476250"/>
            <a:ext cx="3043500" cy="2028300"/>
          </a:xfrm>
          <a:prstGeom prst="rect">
            <a:avLst/>
          </a:prstGeom>
          <a:noFill/>
          <a:ln>
            <a:noFill/>
          </a:ln>
        </p:spPr>
      </p:sp>
      <p:sp>
        <p:nvSpPr>
          <p:cNvPr id="171" name="Google Shape;171;g229ba91cbda_3_393"/>
          <p:cNvSpPr>
            <a:spLocks noGrp="1"/>
          </p:cNvSpPr>
          <p:nvPr>
            <p:ph type="pic" idx="4"/>
          </p:nvPr>
        </p:nvSpPr>
        <p:spPr>
          <a:xfrm>
            <a:off x="-23812" y="476250"/>
            <a:ext cx="6286500" cy="4191000"/>
          </a:xfrm>
          <a:prstGeom prst="rect">
            <a:avLst/>
          </a:prstGeom>
          <a:noFill/>
          <a:ln>
            <a:noFill/>
          </a:ln>
        </p:spPr>
      </p:sp>
      <p:sp>
        <p:nvSpPr>
          <p:cNvPr id="172" name="Google Shape;172;g229ba91cbda_3_393"/>
          <p:cNvSpPr txBox="1">
            <a:spLocks noGrp="1"/>
          </p:cNvSpPr>
          <p:nvPr>
            <p:ph type="sldNum" idx="12"/>
          </p:nvPr>
        </p:nvSpPr>
        <p:spPr>
          <a:xfrm>
            <a:off x="4500563" y="4731113"/>
            <a:ext cx="189900" cy="200100"/>
          </a:xfrm>
          <a:prstGeom prst="rect">
            <a:avLst/>
          </a:prstGeom>
          <a:noFill/>
          <a:ln>
            <a:noFill/>
          </a:ln>
        </p:spPr>
        <p:txBody>
          <a:bodyPr spcFirstLastPara="1" wrap="square" lIns="38100" tIns="38100" rIns="38100" bIns="38100" anchor="b" anchorCtr="0">
            <a:sp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173"/>
        <p:cNvGrpSpPr/>
        <p:nvPr/>
      </p:nvGrpSpPr>
      <p:grpSpPr>
        <a:xfrm>
          <a:off x="0" y="0"/>
          <a:ext cx="0" cy="0"/>
          <a:chOff x="0" y="0"/>
          <a:chExt cx="0" cy="0"/>
        </a:xfrm>
      </p:grpSpPr>
      <p:sp>
        <p:nvSpPr>
          <p:cNvPr id="174" name="Google Shape;174;g229ba91cbda_3_398"/>
          <p:cNvSpPr>
            <a:spLocks noGrp="1"/>
          </p:cNvSpPr>
          <p:nvPr>
            <p:ph type="pic" idx="2"/>
          </p:nvPr>
        </p:nvSpPr>
        <p:spPr>
          <a:xfrm>
            <a:off x="476250" y="-158750"/>
            <a:ext cx="8191500" cy="5460900"/>
          </a:xfrm>
          <a:prstGeom prst="rect">
            <a:avLst/>
          </a:prstGeom>
          <a:noFill/>
          <a:ln>
            <a:noFill/>
          </a:ln>
        </p:spPr>
      </p:sp>
      <p:sp>
        <p:nvSpPr>
          <p:cNvPr id="175" name="Google Shape;175;g229ba91cbda_3_398"/>
          <p:cNvSpPr txBox="1">
            <a:spLocks noGrp="1"/>
          </p:cNvSpPr>
          <p:nvPr>
            <p:ph type="sldNum" idx="12"/>
          </p:nvPr>
        </p:nvSpPr>
        <p:spPr>
          <a:xfrm>
            <a:off x="4500563" y="4731113"/>
            <a:ext cx="189900" cy="200100"/>
          </a:xfrm>
          <a:prstGeom prst="rect">
            <a:avLst/>
          </a:prstGeom>
          <a:noFill/>
          <a:ln>
            <a:noFill/>
          </a:ln>
        </p:spPr>
        <p:txBody>
          <a:bodyPr spcFirstLastPara="1" wrap="square" lIns="38100" tIns="38100" rIns="38100" bIns="38100" anchor="b" anchorCtr="0">
            <a:sp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6"/>
        <p:cNvGrpSpPr/>
        <p:nvPr/>
      </p:nvGrpSpPr>
      <p:grpSpPr>
        <a:xfrm>
          <a:off x="0" y="0"/>
          <a:ext cx="0" cy="0"/>
          <a:chOff x="0" y="0"/>
          <a:chExt cx="0" cy="0"/>
        </a:xfrm>
      </p:grpSpPr>
      <p:sp>
        <p:nvSpPr>
          <p:cNvPr id="177" name="Google Shape;177;g229ba91cbda_3_401"/>
          <p:cNvSpPr txBox="1">
            <a:spLocks noGrp="1"/>
          </p:cNvSpPr>
          <p:nvPr>
            <p:ph type="sldNum" idx="12"/>
          </p:nvPr>
        </p:nvSpPr>
        <p:spPr>
          <a:xfrm>
            <a:off x="4500563" y="4731113"/>
            <a:ext cx="189900" cy="200100"/>
          </a:xfrm>
          <a:prstGeom prst="rect">
            <a:avLst/>
          </a:prstGeom>
          <a:noFill/>
          <a:ln>
            <a:noFill/>
          </a:ln>
        </p:spPr>
        <p:txBody>
          <a:bodyPr spcFirstLastPara="1" wrap="square" lIns="38100" tIns="38100" rIns="38100" bIns="38100" anchor="b" anchorCtr="0">
            <a:sp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65"/>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65"/>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rmAutofit/>
          </a:bodyPr>
          <a:lstStyle>
            <a:lvl1pPr marL="457200" lvl="0" indent="-342900" algn="l">
              <a:lnSpc>
                <a:spcPct val="115000"/>
              </a:lnSpc>
              <a:spcBef>
                <a:spcPts val="360"/>
              </a:spcBef>
              <a:spcAft>
                <a:spcPts val="0"/>
              </a:spcAft>
              <a:buSzPts val="1800"/>
              <a:buChar char="●"/>
              <a:defRPr/>
            </a:lvl1pPr>
            <a:lvl2pPr marL="914400" lvl="1" indent="-342900" algn="l">
              <a:lnSpc>
                <a:spcPct val="115000"/>
              </a:lnSpc>
              <a:spcBef>
                <a:spcPts val="1200"/>
              </a:spcBef>
              <a:spcAft>
                <a:spcPts val="0"/>
              </a:spcAft>
              <a:buSzPts val="1800"/>
              <a:buChar char="○"/>
              <a:defRPr/>
            </a:lvl2pPr>
            <a:lvl3pPr marL="1371600" lvl="2" indent="-342900" algn="l">
              <a:lnSpc>
                <a:spcPct val="115000"/>
              </a:lnSpc>
              <a:spcBef>
                <a:spcPts val="1200"/>
              </a:spcBef>
              <a:spcAft>
                <a:spcPts val="0"/>
              </a:spcAft>
              <a:buSzPts val="1800"/>
              <a:buChar char="■"/>
              <a:defRPr/>
            </a:lvl3pPr>
            <a:lvl4pPr marL="1828800" lvl="3" indent="-342900" algn="l">
              <a:lnSpc>
                <a:spcPct val="115000"/>
              </a:lnSpc>
              <a:spcBef>
                <a:spcPts val="1200"/>
              </a:spcBef>
              <a:spcAft>
                <a:spcPts val="0"/>
              </a:spcAft>
              <a:buSzPts val="1800"/>
              <a:buChar char="●"/>
              <a:defRPr/>
            </a:lvl4pPr>
            <a:lvl5pPr marL="2286000" lvl="4" indent="-342900" algn="l">
              <a:lnSpc>
                <a:spcPct val="115000"/>
              </a:lnSpc>
              <a:spcBef>
                <a:spcPts val="1200"/>
              </a:spcBef>
              <a:spcAft>
                <a:spcPts val="0"/>
              </a:spcAft>
              <a:buSzPts val="1800"/>
              <a:buChar char="○"/>
              <a:defRPr/>
            </a:lvl5pPr>
            <a:lvl6pPr marL="2743200" lvl="5" indent="-342900" algn="l">
              <a:lnSpc>
                <a:spcPct val="115000"/>
              </a:lnSpc>
              <a:spcBef>
                <a:spcPts val="1200"/>
              </a:spcBef>
              <a:spcAft>
                <a:spcPts val="0"/>
              </a:spcAft>
              <a:buSzPts val="1800"/>
              <a:buChar char="■"/>
              <a:defRPr/>
            </a:lvl6pPr>
            <a:lvl7pPr marL="3200400" lvl="6" indent="-342900" algn="l">
              <a:lnSpc>
                <a:spcPct val="115000"/>
              </a:lnSpc>
              <a:spcBef>
                <a:spcPts val="1200"/>
              </a:spcBef>
              <a:spcAft>
                <a:spcPts val="0"/>
              </a:spcAft>
              <a:buSzPts val="1800"/>
              <a:buChar char="●"/>
              <a:defRPr/>
            </a:lvl7pPr>
            <a:lvl8pPr marL="3657600" lvl="7" indent="-342900" algn="l">
              <a:lnSpc>
                <a:spcPct val="115000"/>
              </a:lnSpc>
              <a:spcBef>
                <a:spcPts val="1200"/>
              </a:spcBef>
              <a:spcAft>
                <a:spcPts val="0"/>
              </a:spcAft>
              <a:buSzPts val="1800"/>
              <a:buChar char="○"/>
              <a:defRPr/>
            </a:lvl8pPr>
            <a:lvl9pPr marL="4114800" lvl="8" indent="-342900" algn="l">
              <a:lnSpc>
                <a:spcPct val="115000"/>
              </a:lnSpc>
              <a:spcBef>
                <a:spcPts val="1200"/>
              </a:spcBef>
              <a:spcAft>
                <a:spcPts val="1200"/>
              </a:spcAft>
              <a:buSzPts val="1800"/>
              <a:buChar char="■"/>
              <a:defRPr/>
            </a:lvl9pPr>
          </a:lstStyle>
          <a:p>
            <a:endParaRPr/>
          </a:p>
        </p:txBody>
      </p:sp>
      <p:sp>
        <p:nvSpPr>
          <p:cNvPr id="23" name="Google Shape;23;p65"/>
          <p:cNvSpPr txBox="1">
            <a:spLocks noGrp="1"/>
          </p:cNvSpPr>
          <p:nvPr>
            <p:ph type="dt" idx="10"/>
          </p:nvPr>
        </p:nvSpPr>
        <p:spPr>
          <a:xfrm rot="-5400000">
            <a:off x="7856151" y="1188720"/>
            <a:ext cx="1828799" cy="36576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Google Shape;24;p65"/>
          <p:cNvSpPr txBox="1">
            <a:spLocks noGrp="1"/>
          </p:cNvSpPr>
          <p:nvPr>
            <p:ph type="ftr" idx="11"/>
          </p:nvPr>
        </p:nvSpPr>
        <p:spPr>
          <a:xfrm rot="-5400000">
            <a:off x="7882820" y="2990850"/>
            <a:ext cx="1775461" cy="36576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Google Shape;25;p65"/>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rm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4"/>
        <p:cNvGrpSpPr/>
        <p:nvPr/>
      </p:nvGrpSpPr>
      <p:grpSpPr>
        <a:xfrm>
          <a:off x="0" y="0"/>
          <a:ext cx="0" cy="0"/>
          <a:chOff x="0" y="0"/>
          <a:chExt cx="0" cy="0"/>
        </a:xfrm>
      </p:grpSpPr>
      <p:sp>
        <p:nvSpPr>
          <p:cNvPr id="185" name="Google Shape;185;g229ba91cbda_8_6"/>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6" name="Google Shape;186;g229ba91cbda_8_6"/>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87" name="Google Shape;187;g229ba91cbda_8_6"/>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88" name="Google Shape;188;g229ba91cbda_8_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9" name="Google Shape;189;g229ba91cbda_8_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0" name="Google Shape;190;g229ba91cbda_8_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1"/>
        <p:cNvGrpSpPr/>
        <p:nvPr/>
      </p:nvGrpSpPr>
      <p:grpSpPr>
        <a:xfrm>
          <a:off x="0" y="0"/>
          <a:ext cx="0" cy="0"/>
          <a:chOff x="0" y="0"/>
          <a:chExt cx="0" cy="0"/>
        </a:xfrm>
      </p:grpSpPr>
      <p:sp>
        <p:nvSpPr>
          <p:cNvPr id="192" name="Google Shape;192;g229ba91cbda_8_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3" name="Google Shape;193;g229ba91cbda_8_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4" name="Google Shape;194;g229ba91cbda_8_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5" name="Google Shape;195;g229ba91cbda_8_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6" name="Google Shape;196;g229ba91cbda_8_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7"/>
        <p:cNvGrpSpPr/>
        <p:nvPr/>
      </p:nvGrpSpPr>
      <p:grpSpPr>
        <a:xfrm>
          <a:off x="0" y="0"/>
          <a:ext cx="0" cy="0"/>
          <a:chOff x="0" y="0"/>
          <a:chExt cx="0" cy="0"/>
        </a:xfrm>
      </p:grpSpPr>
      <p:sp>
        <p:nvSpPr>
          <p:cNvPr id="198" name="Google Shape;198;g229ba91cbda_8_19"/>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9" name="Google Shape;199;g229ba91cbda_8_19"/>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0" name="Google Shape;200;g229ba91cbda_8_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1" name="Google Shape;201;g229ba91cbda_8_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2" name="Google Shape;202;g229ba91cbda_8_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3"/>
        <p:cNvGrpSpPr/>
        <p:nvPr/>
      </p:nvGrpSpPr>
      <p:grpSpPr>
        <a:xfrm>
          <a:off x="0" y="0"/>
          <a:ext cx="0" cy="0"/>
          <a:chOff x="0" y="0"/>
          <a:chExt cx="0" cy="0"/>
        </a:xfrm>
      </p:grpSpPr>
      <p:sp>
        <p:nvSpPr>
          <p:cNvPr id="204" name="Google Shape;204;g229ba91cbda_8_25"/>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5" name="Google Shape;205;g229ba91cbda_8_25"/>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06" name="Google Shape;206;g229ba91cbda_8_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7" name="Google Shape;207;g229ba91cbda_8_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8" name="Google Shape;208;g229ba91cbda_8_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9"/>
        <p:cNvGrpSpPr/>
        <p:nvPr/>
      </p:nvGrpSpPr>
      <p:grpSpPr>
        <a:xfrm>
          <a:off x="0" y="0"/>
          <a:ext cx="0" cy="0"/>
          <a:chOff x="0" y="0"/>
          <a:chExt cx="0" cy="0"/>
        </a:xfrm>
      </p:grpSpPr>
      <p:sp>
        <p:nvSpPr>
          <p:cNvPr id="210" name="Google Shape;210;g229ba91cbda_8_3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1" name="Google Shape;211;g229ba91cbda_8_31"/>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2" name="Google Shape;212;g229ba91cbda_8_3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3" name="Google Shape;213;g229ba91cbda_8_3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4" name="Google Shape;214;g229ba91cbda_8_3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5" name="Google Shape;215;g229ba91cbda_8_3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6"/>
        <p:cNvGrpSpPr/>
        <p:nvPr/>
      </p:nvGrpSpPr>
      <p:grpSpPr>
        <a:xfrm>
          <a:off x="0" y="0"/>
          <a:ext cx="0" cy="0"/>
          <a:chOff x="0" y="0"/>
          <a:chExt cx="0" cy="0"/>
        </a:xfrm>
      </p:grpSpPr>
      <p:sp>
        <p:nvSpPr>
          <p:cNvPr id="217" name="Google Shape;217;g229ba91cbda_8_3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8" name="Google Shape;218;g229ba91cbda_8_3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19" name="Google Shape;219;g229ba91cbda_8_3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0" name="Google Shape;220;g229ba91cbda_8_3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21" name="Google Shape;221;g229ba91cbda_8_3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2" name="Google Shape;222;g229ba91cbda_8_3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3" name="Google Shape;223;g229ba91cbda_8_3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4" name="Google Shape;224;g229ba91cbda_8_3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5"/>
        <p:cNvGrpSpPr/>
        <p:nvPr/>
      </p:nvGrpSpPr>
      <p:grpSpPr>
        <a:xfrm>
          <a:off x="0" y="0"/>
          <a:ext cx="0" cy="0"/>
          <a:chOff x="0" y="0"/>
          <a:chExt cx="0" cy="0"/>
        </a:xfrm>
      </p:grpSpPr>
      <p:sp>
        <p:nvSpPr>
          <p:cNvPr id="226" name="Google Shape;226;g229ba91cbda_8_4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7" name="Google Shape;227;g229ba91cbda_8_4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8" name="Google Shape;228;g229ba91cbda_8_4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9" name="Google Shape;229;g229ba91cbda_8_4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0"/>
        <p:cNvGrpSpPr/>
        <p:nvPr/>
      </p:nvGrpSpPr>
      <p:grpSpPr>
        <a:xfrm>
          <a:off x="0" y="0"/>
          <a:ext cx="0" cy="0"/>
          <a:chOff x="0" y="0"/>
          <a:chExt cx="0" cy="0"/>
        </a:xfrm>
      </p:grpSpPr>
      <p:sp>
        <p:nvSpPr>
          <p:cNvPr id="231" name="Google Shape;231;g229ba91cbda_8_5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2" name="Google Shape;232;g229ba91cbda_8_5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3" name="Google Shape;233;g229ba91cbda_8_5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4"/>
        <p:cNvGrpSpPr/>
        <p:nvPr/>
      </p:nvGrpSpPr>
      <p:grpSpPr>
        <a:xfrm>
          <a:off x="0" y="0"/>
          <a:ext cx="0" cy="0"/>
          <a:chOff x="0" y="0"/>
          <a:chExt cx="0" cy="0"/>
        </a:xfrm>
      </p:grpSpPr>
      <p:sp>
        <p:nvSpPr>
          <p:cNvPr id="235" name="Google Shape;235;g229ba91cbda_8_56"/>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6" name="Google Shape;236;g229ba91cbda_8_56"/>
          <p:cNvSpPr>
            <a:spLocks noGrp="1"/>
          </p:cNvSpPr>
          <p:nvPr>
            <p:ph type="pic" idx="2"/>
          </p:nvPr>
        </p:nvSpPr>
        <p:spPr>
          <a:xfrm>
            <a:off x="3887391" y="740569"/>
            <a:ext cx="4629150" cy="3655219"/>
          </a:xfrm>
          <a:prstGeom prst="rect">
            <a:avLst/>
          </a:prstGeom>
          <a:noFill/>
          <a:ln>
            <a:noFill/>
          </a:ln>
        </p:spPr>
      </p:sp>
      <p:sp>
        <p:nvSpPr>
          <p:cNvPr id="237" name="Google Shape;237;g229ba91cbda_8_56"/>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38" name="Google Shape;238;g229ba91cbda_8_5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9" name="Google Shape;239;g229ba91cbda_8_5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0" name="Google Shape;240;g229ba91cbda_8_5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1"/>
        <p:cNvGrpSpPr/>
        <p:nvPr/>
      </p:nvGrpSpPr>
      <p:grpSpPr>
        <a:xfrm>
          <a:off x="0" y="0"/>
          <a:ext cx="0" cy="0"/>
          <a:chOff x="0" y="0"/>
          <a:chExt cx="0" cy="0"/>
        </a:xfrm>
      </p:grpSpPr>
      <p:sp>
        <p:nvSpPr>
          <p:cNvPr id="242" name="Google Shape;242;g229ba91cbda_8_6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3" name="Google Shape;243;g229ba91cbda_8_6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4" name="Google Shape;244;g229ba91cbda_8_6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5" name="Google Shape;245;g229ba91cbda_8_6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6" name="Google Shape;246;g229ba91cbda_8_6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imple" type="twoColTx">
  <p:cSld name="TITLE_AND_TWO_COLUMNS">
    <p:spTree>
      <p:nvGrpSpPr>
        <p:cNvPr id="1" name="Shape 26"/>
        <p:cNvGrpSpPr/>
        <p:nvPr/>
      </p:nvGrpSpPr>
      <p:grpSpPr>
        <a:xfrm>
          <a:off x="0" y="0"/>
          <a:ext cx="0" cy="0"/>
          <a:chOff x="0" y="0"/>
          <a:chExt cx="0" cy="0"/>
        </a:xfrm>
      </p:grpSpPr>
      <p:sp>
        <p:nvSpPr>
          <p:cNvPr id="27" name="Google Shape;27;p72"/>
          <p:cNvSpPr txBox="1">
            <a:spLocks noGrp="1"/>
          </p:cNvSpPr>
          <p:nvPr>
            <p:ph type="title"/>
          </p:nvPr>
        </p:nvSpPr>
        <p:spPr>
          <a:xfrm>
            <a:off x="311700" y="445025"/>
            <a:ext cx="8520600" cy="572700"/>
          </a:xfrm>
          <a:prstGeom prst="rect">
            <a:avLst/>
          </a:prstGeom>
          <a:solidFill>
            <a:srgbClr val="8D182B"/>
          </a:solid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7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7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7"/>
        <p:cNvGrpSpPr/>
        <p:nvPr/>
      </p:nvGrpSpPr>
      <p:grpSpPr>
        <a:xfrm>
          <a:off x="0" y="0"/>
          <a:ext cx="0" cy="0"/>
          <a:chOff x="0" y="0"/>
          <a:chExt cx="0" cy="0"/>
        </a:xfrm>
      </p:grpSpPr>
      <p:sp>
        <p:nvSpPr>
          <p:cNvPr id="248" name="Google Shape;248;g229ba91cbda_8_69"/>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9" name="Google Shape;249;g229ba91cbda_8_69"/>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0" name="Google Shape;250;g229ba91cbda_8_6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1" name="Google Shape;251;g229ba91cbda_8_6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2" name="Google Shape;252;g229ba91cbda_8_6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73"/>
          <p:cNvSpPr txBox="1">
            <a:spLocks noGrp="1"/>
          </p:cNvSpPr>
          <p:nvPr>
            <p:ph type="title"/>
          </p:nvPr>
        </p:nvSpPr>
        <p:spPr>
          <a:xfrm>
            <a:off x="311700" y="445025"/>
            <a:ext cx="8520600" cy="572700"/>
          </a:xfrm>
          <a:prstGeom prst="rect">
            <a:avLst/>
          </a:prstGeom>
          <a:solidFill>
            <a:srgbClr val="8D182B"/>
          </a:solid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4"/>
          <p:cNvSpPr txBox="1">
            <a:spLocks noGrp="1"/>
          </p:cNvSpPr>
          <p:nvPr>
            <p:ph type="title"/>
          </p:nvPr>
        </p:nvSpPr>
        <p:spPr>
          <a:xfrm>
            <a:off x="311700" y="555600"/>
            <a:ext cx="2808000" cy="755700"/>
          </a:xfrm>
          <a:prstGeom prst="rect">
            <a:avLst/>
          </a:prstGeom>
          <a:solidFill>
            <a:srgbClr val="8D182B"/>
          </a:solid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7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75"/>
          <p:cNvSpPr txBox="1">
            <a:spLocks noGrp="1"/>
          </p:cNvSpPr>
          <p:nvPr>
            <p:ph type="title"/>
          </p:nvPr>
        </p:nvSpPr>
        <p:spPr>
          <a:xfrm>
            <a:off x="490250" y="450150"/>
            <a:ext cx="6367800" cy="4090800"/>
          </a:xfrm>
          <a:prstGeom prst="rect">
            <a:avLst/>
          </a:prstGeom>
          <a:solidFill>
            <a:srgbClr val="8D182B"/>
          </a:solid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0" name="Google Shape;40;p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7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76"/>
          <p:cNvSpPr txBox="1">
            <a:spLocks noGrp="1"/>
          </p:cNvSpPr>
          <p:nvPr>
            <p:ph type="title"/>
          </p:nvPr>
        </p:nvSpPr>
        <p:spPr>
          <a:xfrm>
            <a:off x="265500" y="1233175"/>
            <a:ext cx="4045200" cy="1482300"/>
          </a:xfrm>
          <a:prstGeom prst="rect">
            <a:avLst/>
          </a:prstGeom>
          <a:solidFill>
            <a:srgbClr val="8D182B"/>
          </a:solid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4" name="Google Shape;44;p7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7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6" name="Google Shape;46;p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112E4E"/>
        </a:solidFill>
        <a:effectLst/>
      </p:bgPr>
    </p:bg>
    <p:spTree>
      <p:nvGrpSpPr>
        <p:cNvPr id="1" name="Shape 5"/>
        <p:cNvGrpSpPr/>
        <p:nvPr/>
      </p:nvGrpSpPr>
      <p:grpSpPr>
        <a:xfrm>
          <a:off x="0" y="0"/>
          <a:ext cx="0" cy="0"/>
          <a:chOff x="0" y="0"/>
          <a:chExt cx="0" cy="0"/>
        </a:xfrm>
      </p:grpSpPr>
      <p:sp>
        <p:nvSpPr>
          <p:cNvPr id="6" name="Google Shape;6;p61"/>
          <p:cNvSpPr txBox="1">
            <a:spLocks noGrp="1"/>
          </p:cNvSpPr>
          <p:nvPr>
            <p:ph type="title"/>
          </p:nvPr>
        </p:nvSpPr>
        <p:spPr>
          <a:xfrm>
            <a:off x="311700" y="445025"/>
            <a:ext cx="8520600" cy="572700"/>
          </a:xfrm>
          <a:prstGeom prst="rect">
            <a:avLst/>
          </a:prstGeom>
          <a:solidFill>
            <a:srgbClr val="8D182B"/>
          </a:solidFill>
          <a:ln>
            <a:noFill/>
          </a:ln>
        </p:spPr>
        <p:txBody>
          <a:bodyPr spcFirstLastPara="1" wrap="square" lIns="91425" tIns="91425" rIns="91425" bIns="91425" anchor="t" anchorCtr="0">
            <a:normAutofit/>
          </a:bodyPr>
          <a:lstStyle>
            <a:lvl1pPr marR="0" lvl="0" algn="ctr"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6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17500" algn="l" rtl="0">
              <a:lnSpc>
                <a:spcPct val="115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2pPr>
            <a:lvl3pPr marL="1371600" marR="0" lvl="2" indent="-317500" algn="l" rtl="0">
              <a:lnSpc>
                <a:spcPct val="115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lnSpc>
                <a:spcPct val="115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rtl="0">
              <a:lnSpc>
                <a:spcPct val="115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317500" algn="l" rtl="0">
              <a:lnSpc>
                <a:spcPct val="115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6pPr>
            <a:lvl7pPr marL="3200400" marR="0" lvl="6" indent="-317500" algn="l" rtl="0">
              <a:lnSpc>
                <a:spcPct val="115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7pPr>
            <a:lvl8pPr marL="3657600" marR="0" lvl="7" indent="-317500" algn="l" rtl="0">
              <a:lnSpc>
                <a:spcPct val="115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8pPr>
            <a:lvl9pPr marL="4114800" marR="0" lvl="8" indent="-317500" algn="l" rtl="0">
              <a:lnSpc>
                <a:spcPct val="115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9pPr>
          </a:lstStyle>
          <a:p>
            <a:endParaRPr/>
          </a:p>
        </p:txBody>
      </p:sp>
      <p:sp>
        <p:nvSpPr>
          <p:cNvPr id="8" name="Google Shape;8;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112E4E"/>
        </a:solidFill>
        <a:effectLst/>
      </p:bgPr>
    </p:bg>
    <p:spTree>
      <p:nvGrpSpPr>
        <p:cNvPr id="1" name="Shape 56"/>
        <p:cNvGrpSpPr/>
        <p:nvPr/>
      </p:nvGrpSpPr>
      <p:grpSpPr>
        <a:xfrm>
          <a:off x="0" y="0"/>
          <a:ext cx="0" cy="0"/>
          <a:chOff x="0" y="0"/>
          <a:chExt cx="0" cy="0"/>
        </a:xfrm>
      </p:grpSpPr>
      <p:sp>
        <p:nvSpPr>
          <p:cNvPr id="57" name="Google Shape;57;g229ba91cbda_3_10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8" name="Google Shape;58;g229ba91cbda_3_10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9" name="Google Shape;59;g229ba91cbda_3_10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g229ba91cbda_3_100"/>
          <p:cNvPicPr preferRelativeResize="0"/>
          <p:nvPr/>
        </p:nvPicPr>
        <p:blipFill rotWithShape="1">
          <a:blip r:embed="rId14">
            <a:alphaModFix/>
          </a:blip>
          <a:srcRect/>
          <a:stretch/>
        </p:blipFill>
        <p:spPr>
          <a:xfrm>
            <a:off x="8343600" y="4343100"/>
            <a:ext cx="800399" cy="8003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F2D4E"/>
        </a:solidFill>
        <a:effectLst/>
      </p:bgPr>
    </p:bg>
    <p:spTree>
      <p:nvGrpSpPr>
        <p:cNvPr id="1" name="Shape 108"/>
        <p:cNvGrpSpPr/>
        <p:nvPr/>
      </p:nvGrpSpPr>
      <p:grpSpPr>
        <a:xfrm>
          <a:off x="0" y="0"/>
          <a:ext cx="0" cy="0"/>
          <a:chOff x="0" y="0"/>
          <a:chExt cx="0" cy="0"/>
        </a:xfrm>
      </p:grpSpPr>
      <p:sp>
        <p:nvSpPr>
          <p:cNvPr id="109" name="Google Shape;109;g229ba91cbda_3_333"/>
          <p:cNvSpPr txBox="1">
            <a:spLocks noGrp="1"/>
          </p:cNvSpPr>
          <p:nvPr>
            <p:ph type="title"/>
          </p:nvPr>
        </p:nvSpPr>
        <p:spPr>
          <a:xfrm>
            <a:off x="457200" y="290513"/>
            <a:ext cx="8229600" cy="647700"/>
          </a:xfrm>
          <a:prstGeom prst="rect">
            <a:avLst/>
          </a:prstGeom>
          <a:noFill/>
          <a:ln>
            <a:noFill/>
          </a:ln>
        </p:spPr>
        <p:txBody>
          <a:bodyPr spcFirstLastPara="1" wrap="square" lIns="38100" tIns="38100" rIns="38100" bIns="38100" anchor="t" anchorCtr="0">
            <a:normAutofit/>
          </a:bodyPr>
          <a:lstStyle>
            <a:lvl1pPr marR="0" lvl="0" algn="ctr" rtl="0">
              <a:lnSpc>
                <a:spcPct val="80000"/>
              </a:lnSpc>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marR="0" lvl="1" algn="ctr" rtl="0">
              <a:lnSpc>
                <a:spcPct val="80000"/>
              </a:lnSpc>
              <a:spcBef>
                <a:spcPts val="0"/>
              </a:spcBef>
              <a:spcAft>
                <a:spcPts val="0"/>
              </a:spcAft>
              <a:buClr>
                <a:srgbClr val="000000"/>
              </a:buClr>
              <a:buSzPts val="3200"/>
              <a:buFont typeface="Arial"/>
              <a:buNone/>
              <a:defRPr sz="3200" b="0" i="0" u="none" strike="noStrike" cap="none">
                <a:solidFill>
                  <a:srgbClr val="000000"/>
                </a:solidFill>
                <a:latin typeface="Arial"/>
                <a:ea typeface="Arial"/>
                <a:cs typeface="Arial"/>
                <a:sym typeface="Arial"/>
              </a:defRPr>
            </a:lvl2pPr>
            <a:lvl3pPr marR="0" lvl="2" algn="ctr" rtl="0">
              <a:lnSpc>
                <a:spcPct val="80000"/>
              </a:lnSpc>
              <a:spcBef>
                <a:spcPts val="0"/>
              </a:spcBef>
              <a:spcAft>
                <a:spcPts val="0"/>
              </a:spcAft>
              <a:buClr>
                <a:srgbClr val="000000"/>
              </a:buClr>
              <a:buSzPts val="3200"/>
              <a:buFont typeface="Arial"/>
              <a:buNone/>
              <a:defRPr sz="3200" b="0" i="0" u="none" strike="noStrike" cap="none">
                <a:solidFill>
                  <a:srgbClr val="000000"/>
                </a:solidFill>
                <a:latin typeface="Arial"/>
                <a:ea typeface="Arial"/>
                <a:cs typeface="Arial"/>
                <a:sym typeface="Arial"/>
              </a:defRPr>
            </a:lvl3pPr>
            <a:lvl4pPr marR="0" lvl="3" algn="ctr" rtl="0">
              <a:lnSpc>
                <a:spcPct val="80000"/>
              </a:lnSpc>
              <a:spcBef>
                <a:spcPts val="0"/>
              </a:spcBef>
              <a:spcAft>
                <a:spcPts val="0"/>
              </a:spcAft>
              <a:buClr>
                <a:srgbClr val="000000"/>
              </a:buClr>
              <a:buSzPts val="3200"/>
              <a:buFont typeface="Arial"/>
              <a:buNone/>
              <a:defRPr sz="3200" b="0" i="0" u="none" strike="noStrike" cap="none">
                <a:solidFill>
                  <a:srgbClr val="000000"/>
                </a:solidFill>
                <a:latin typeface="Arial"/>
                <a:ea typeface="Arial"/>
                <a:cs typeface="Arial"/>
                <a:sym typeface="Arial"/>
              </a:defRPr>
            </a:lvl4pPr>
            <a:lvl5pPr marR="0" lvl="4" algn="ctr" rtl="0">
              <a:lnSpc>
                <a:spcPct val="80000"/>
              </a:lnSpc>
              <a:spcBef>
                <a:spcPts val="0"/>
              </a:spcBef>
              <a:spcAft>
                <a:spcPts val="0"/>
              </a:spcAft>
              <a:buClr>
                <a:srgbClr val="000000"/>
              </a:buClr>
              <a:buSzPts val="3200"/>
              <a:buFont typeface="Arial"/>
              <a:buNone/>
              <a:defRPr sz="3200" b="0" i="0" u="none" strike="noStrike" cap="none">
                <a:solidFill>
                  <a:srgbClr val="000000"/>
                </a:solidFill>
                <a:latin typeface="Arial"/>
                <a:ea typeface="Arial"/>
                <a:cs typeface="Arial"/>
                <a:sym typeface="Arial"/>
              </a:defRPr>
            </a:lvl5pPr>
            <a:lvl6pPr marR="0" lvl="5" algn="ctr" rtl="0">
              <a:lnSpc>
                <a:spcPct val="80000"/>
              </a:lnSpc>
              <a:spcBef>
                <a:spcPts val="0"/>
              </a:spcBef>
              <a:spcAft>
                <a:spcPts val="0"/>
              </a:spcAft>
              <a:buClr>
                <a:srgbClr val="000000"/>
              </a:buClr>
              <a:buSzPts val="3200"/>
              <a:buFont typeface="Arial"/>
              <a:buNone/>
              <a:defRPr sz="3200" b="0" i="0" u="none" strike="noStrike" cap="none">
                <a:solidFill>
                  <a:srgbClr val="000000"/>
                </a:solidFill>
                <a:latin typeface="Arial"/>
                <a:ea typeface="Arial"/>
                <a:cs typeface="Arial"/>
                <a:sym typeface="Arial"/>
              </a:defRPr>
            </a:lvl6pPr>
            <a:lvl7pPr marR="0" lvl="6" algn="ctr" rtl="0">
              <a:lnSpc>
                <a:spcPct val="80000"/>
              </a:lnSpc>
              <a:spcBef>
                <a:spcPts val="0"/>
              </a:spcBef>
              <a:spcAft>
                <a:spcPts val="0"/>
              </a:spcAft>
              <a:buClr>
                <a:srgbClr val="000000"/>
              </a:buClr>
              <a:buSzPts val="3200"/>
              <a:buFont typeface="Arial"/>
              <a:buNone/>
              <a:defRPr sz="3200" b="0" i="0" u="none" strike="noStrike" cap="none">
                <a:solidFill>
                  <a:srgbClr val="000000"/>
                </a:solidFill>
                <a:latin typeface="Arial"/>
                <a:ea typeface="Arial"/>
                <a:cs typeface="Arial"/>
                <a:sym typeface="Arial"/>
              </a:defRPr>
            </a:lvl7pPr>
            <a:lvl8pPr marR="0" lvl="7" algn="ctr" rtl="0">
              <a:lnSpc>
                <a:spcPct val="80000"/>
              </a:lnSpc>
              <a:spcBef>
                <a:spcPts val="0"/>
              </a:spcBef>
              <a:spcAft>
                <a:spcPts val="0"/>
              </a:spcAft>
              <a:buClr>
                <a:srgbClr val="000000"/>
              </a:buClr>
              <a:buSzPts val="3200"/>
              <a:buFont typeface="Arial"/>
              <a:buNone/>
              <a:defRPr sz="3200" b="0" i="0" u="none" strike="noStrike" cap="none">
                <a:solidFill>
                  <a:srgbClr val="000000"/>
                </a:solidFill>
                <a:latin typeface="Arial"/>
                <a:ea typeface="Arial"/>
                <a:cs typeface="Arial"/>
                <a:sym typeface="Arial"/>
              </a:defRPr>
            </a:lvl8pPr>
            <a:lvl9pPr marR="0" lvl="8" algn="ctr" rtl="0">
              <a:lnSpc>
                <a:spcPct val="80000"/>
              </a:lnSpc>
              <a:spcBef>
                <a:spcPts val="0"/>
              </a:spcBef>
              <a:spcAft>
                <a:spcPts val="0"/>
              </a:spcAft>
              <a:buClr>
                <a:srgbClr val="000000"/>
              </a:buClr>
              <a:buSzPts val="3200"/>
              <a:buFont typeface="Arial"/>
              <a:buNone/>
              <a:defRPr sz="3200" b="0" i="0" u="none" strike="noStrike" cap="none">
                <a:solidFill>
                  <a:srgbClr val="000000"/>
                </a:solidFill>
                <a:latin typeface="Arial"/>
                <a:ea typeface="Arial"/>
                <a:cs typeface="Arial"/>
                <a:sym typeface="Arial"/>
              </a:defRPr>
            </a:lvl9pPr>
          </a:lstStyle>
          <a:p>
            <a:endParaRPr/>
          </a:p>
        </p:txBody>
      </p:sp>
      <p:sp>
        <p:nvSpPr>
          <p:cNvPr id="110" name="Google Shape;110;g229ba91cbda_3_333"/>
          <p:cNvSpPr txBox="1">
            <a:spLocks noGrp="1"/>
          </p:cNvSpPr>
          <p:nvPr>
            <p:ph type="body" idx="1"/>
          </p:nvPr>
        </p:nvSpPr>
        <p:spPr>
          <a:xfrm>
            <a:off x="457200" y="1504950"/>
            <a:ext cx="8230800" cy="3181200"/>
          </a:xfrm>
          <a:prstGeom prst="rect">
            <a:avLst/>
          </a:prstGeom>
          <a:noFill/>
          <a:ln>
            <a:noFill/>
          </a:ln>
        </p:spPr>
        <p:txBody>
          <a:bodyPr spcFirstLastPara="1" wrap="square" lIns="38100" tIns="38100" rIns="38100" bIns="38100" anchor="t" anchorCtr="0">
            <a:normAutofit/>
          </a:bodyPr>
          <a:lstStyle>
            <a:lvl1pPr marL="457200" marR="0" lvl="0" indent="-387350" algn="l" rtl="0">
              <a:lnSpc>
                <a:spcPct val="90000"/>
              </a:lnSpc>
              <a:spcBef>
                <a:spcPts val="900"/>
              </a:spcBef>
              <a:spcAft>
                <a:spcPts val="0"/>
              </a:spcAft>
              <a:buClr>
                <a:schemeClr val="lt1"/>
              </a:buClr>
              <a:buSzPts val="2500"/>
              <a:buFont typeface="Calibri"/>
              <a:buChar char="•"/>
              <a:defRPr sz="1700" b="0" i="0" u="none" strike="noStrike" cap="none">
                <a:solidFill>
                  <a:schemeClr val="lt1"/>
                </a:solidFill>
                <a:latin typeface="Calibri"/>
                <a:ea typeface="Calibri"/>
                <a:cs typeface="Calibri"/>
                <a:sym typeface="Calibri"/>
              </a:defRPr>
            </a:lvl1pPr>
            <a:lvl2pPr marL="914400" marR="0" lvl="1" indent="-387350" algn="l" rtl="0">
              <a:lnSpc>
                <a:spcPct val="90000"/>
              </a:lnSpc>
              <a:spcBef>
                <a:spcPts val="900"/>
              </a:spcBef>
              <a:spcAft>
                <a:spcPts val="0"/>
              </a:spcAft>
              <a:buClr>
                <a:schemeClr val="lt1"/>
              </a:buClr>
              <a:buSzPts val="2500"/>
              <a:buFont typeface="Calibri"/>
              <a:buChar char="•"/>
              <a:defRPr sz="1700" b="0" i="0" u="none" strike="noStrike" cap="none">
                <a:solidFill>
                  <a:schemeClr val="lt1"/>
                </a:solidFill>
                <a:latin typeface="Calibri"/>
                <a:ea typeface="Calibri"/>
                <a:cs typeface="Calibri"/>
                <a:sym typeface="Calibri"/>
              </a:defRPr>
            </a:lvl2pPr>
            <a:lvl3pPr marL="1371600" marR="0" lvl="2" indent="-387350" algn="l" rtl="0">
              <a:lnSpc>
                <a:spcPct val="90000"/>
              </a:lnSpc>
              <a:spcBef>
                <a:spcPts val="900"/>
              </a:spcBef>
              <a:spcAft>
                <a:spcPts val="0"/>
              </a:spcAft>
              <a:buClr>
                <a:schemeClr val="lt1"/>
              </a:buClr>
              <a:buSzPts val="2500"/>
              <a:buFont typeface="Calibri"/>
              <a:buChar char="•"/>
              <a:defRPr sz="1700" b="0" i="0" u="none" strike="noStrike" cap="none">
                <a:solidFill>
                  <a:schemeClr val="lt1"/>
                </a:solidFill>
                <a:latin typeface="Calibri"/>
                <a:ea typeface="Calibri"/>
                <a:cs typeface="Calibri"/>
                <a:sym typeface="Calibri"/>
              </a:defRPr>
            </a:lvl3pPr>
            <a:lvl4pPr marL="1828800" marR="0" lvl="3" indent="-387350" algn="l" rtl="0">
              <a:lnSpc>
                <a:spcPct val="90000"/>
              </a:lnSpc>
              <a:spcBef>
                <a:spcPts val="900"/>
              </a:spcBef>
              <a:spcAft>
                <a:spcPts val="0"/>
              </a:spcAft>
              <a:buClr>
                <a:schemeClr val="lt1"/>
              </a:buClr>
              <a:buSzPts val="2500"/>
              <a:buFont typeface="Calibri"/>
              <a:buChar char="•"/>
              <a:defRPr sz="1700" b="0" i="0" u="none" strike="noStrike" cap="none">
                <a:solidFill>
                  <a:schemeClr val="lt1"/>
                </a:solidFill>
                <a:latin typeface="Calibri"/>
                <a:ea typeface="Calibri"/>
                <a:cs typeface="Calibri"/>
                <a:sym typeface="Calibri"/>
              </a:defRPr>
            </a:lvl4pPr>
            <a:lvl5pPr marL="2286000" marR="0" lvl="4" indent="-387350" algn="l" rtl="0">
              <a:lnSpc>
                <a:spcPct val="90000"/>
              </a:lnSpc>
              <a:spcBef>
                <a:spcPts val="900"/>
              </a:spcBef>
              <a:spcAft>
                <a:spcPts val="0"/>
              </a:spcAft>
              <a:buClr>
                <a:schemeClr val="lt1"/>
              </a:buClr>
              <a:buSzPts val="2500"/>
              <a:buFont typeface="Calibri"/>
              <a:buChar char="•"/>
              <a:defRPr sz="1700" b="0" i="0" u="none" strike="noStrike" cap="none">
                <a:solidFill>
                  <a:schemeClr val="lt1"/>
                </a:solidFill>
                <a:latin typeface="Calibri"/>
                <a:ea typeface="Calibri"/>
                <a:cs typeface="Calibri"/>
                <a:sym typeface="Calibri"/>
              </a:defRPr>
            </a:lvl5pPr>
            <a:lvl6pPr marL="2743200" marR="0" lvl="5" indent="-387350" algn="l" rtl="0">
              <a:lnSpc>
                <a:spcPct val="90000"/>
              </a:lnSpc>
              <a:spcBef>
                <a:spcPts val="900"/>
              </a:spcBef>
              <a:spcAft>
                <a:spcPts val="0"/>
              </a:spcAft>
              <a:buClr>
                <a:srgbClr val="000000"/>
              </a:buClr>
              <a:buSzPts val="2500"/>
              <a:buFont typeface="Arial"/>
              <a:buChar char="•"/>
              <a:defRPr sz="1700" b="0" i="0" u="none" strike="noStrike" cap="none">
                <a:solidFill>
                  <a:srgbClr val="000000"/>
                </a:solidFill>
                <a:latin typeface="Arial"/>
                <a:ea typeface="Arial"/>
                <a:cs typeface="Arial"/>
                <a:sym typeface="Arial"/>
              </a:defRPr>
            </a:lvl6pPr>
            <a:lvl7pPr marL="3200400" marR="0" lvl="6" indent="-387350" algn="l" rtl="0">
              <a:lnSpc>
                <a:spcPct val="90000"/>
              </a:lnSpc>
              <a:spcBef>
                <a:spcPts val="900"/>
              </a:spcBef>
              <a:spcAft>
                <a:spcPts val="0"/>
              </a:spcAft>
              <a:buClr>
                <a:srgbClr val="000000"/>
              </a:buClr>
              <a:buSzPts val="2500"/>
              <a:buFont typeface="Arial"/>
              <a:buChar char="•"/>
              <a:defRPr sz="1700" b="0" i="0" u="none" strike="noStrike" cap="none">
                <a:solidFill>
                  <a:srgbClr val="000000"/>
                </a:solidFill>
                <a:latin typeface="Arial"/>
                <a:ea typeface="Arial"/>
                <a:cs typeface="Arial"/>
                <a:sym typeface="Arial"/>
              </a:defRPr>
            </a:lvl7pPr>
            <a:lvl8pPr marL="3657600" marR="0" lvl="7" indent="-387350" algn="l" rtl="0">
              <a:lnSpc>
                <a:spcPct val="90000"/>
              </a:lnSpc>
              <a:spcBef>
                <a:spcPts val="900"/>
              </a:spcBef>
              <a:spcAft>
                <a:spcPts val="0"/>
              </a:spcAft>
              <a:buClr>
                <a:srgbClr val="000000"/>
              </a:buClr>
              <a:buSzPts val="2500"/>
              <a:buFont typeface="Arial"/>
              <a:buChar char="•"/>
              <a:defRPr sz="1700" b="0" i="0" u="none" strike="noStrike" cap="none">
                <a:solidFill>
                  <a:srgbClr val="000000"/>
                </a:solidFill>
                <a:latin typeface="Arial"/>
                <a:ea typeface="Arial"/>
                <a:cs typeface="Arial"/>
                <a:sym typeface="Arial"/>
              </a:defRPr>
            </a:lvl8pPr>
            <a:lvl9pPr marL="4114800" marR="0" lvl="8" indent="-387350" algn="l" rtl="0">
              <a:lnSpc>
                <a:spcPct val="90000"/>
              </a:lnSpc>
              <a:spcBef>
                <a:spcPts val="900"/>
              </a:spcBef>
              <a:spcAft>
                <a:spcPts val="0"/>
              </a:spcAft>
              <a:buClr>
                <a:srgbClr val="000000"/>
              </a:buClr>
              <a:buSzPts val="2500"/>
              <a:buFont typeface="Arial"/>
              <a:buChar char="•"/>
              <a:defRPr sz="1700" b="0" i="0" u="none" strike="noStrike" cap="none">
                <a:solidFill>
                  <a:srgbClr val="000000"/>
                </a:solidFill>
                <a:latin typeface="Arial"/>
                <a:ea typeface="Arial"/>
                <a:cs typeface="Arial"/>
                <a:sym typeface="Arial"/>
              </a:defRPr>
            </a:lvl9pPr>
          </a:lstStyle>
          <a:p>
            <a:endParaRPr/>
          </a:p>
        </p:txBody>
      </p:sp>
      <p:sp>
        <p:nvSpPr>
          <p:cNvPr id="111" name="Google Shape;111;g229ba91cbda_3_333"/>
          <p:cNvSpPr txBox="1">
            <a:spLocks noGrp="1"/>
          </p:cNvSpPr>
          <p:nvPr>
            <p:ph type="sldNum" idx="12"/>
          </p:nvPr>
        </p:nvSpPr>
        <p:spPr>
          <a:xfrm>
            <a:off x="4496258" y="4731113"/>
            <a:ext cx="189900" cy="200100"/>
          </a:xfrm>
          <a:prstGeom prst="rect">
            <a:avLst/>
          </a:prstGeom>
          <a:noFill/>
          <a:ln>
            <a:noFill/>
          </a:ln>
        </p:spPr>
        <p:txBody>
          <a:bodyPr spcFirstLastPara="1" wrap="square" lIns="38100" tIns="38100" rIns="38100" bIns="38100" anchor="b" anchorCtr="0">
            <a:spAutoFit/>
          </a:bodyPr>
          <a:lstStyle>
            <a:lvl1pPr marL="0" marR="0" lvl="0" indent="0" algn="l"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g229ba91cbda_8_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80" name="Google Shape;180;g229ba91cbda_8_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1" name="Google Shape;181;g229ba91cbda_8_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82" name="Google Shape;182;g229ba91cbda_8_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83" name="Google Shape;183;g229ba91cbda_8_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29ba91cbda_3_0"/>
          <p:cNvSpPr txBox="1">
            <a:spLocks noGrp="1"/>
          </p:cNvSpPr>
          <p:nvPr>
            <p:ph type="ctrTitle"/>
          </p:nvPr>
        </p:nvSpPr>
        <p:spPr>
          <a:xfrm>
            <a:off x="283050" y="731325"/>
            <a:ext cx="8577900" cy="1537800"/>
          </a:xfrm>
          <a:prstGeom prst="rect">
            <a:avLst/>
          </a:prstGeom>
          <a:solidFill>
            <a:srgbClr val="8D182B"/>
          </a:solid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237"/>
              <a:buNone/>
            </a:pPr>
            <a:r>
              <a:rPr lang="en" sz="4400"/>
              <a:t>What Does the Bible Say About Government and Education?</a:t>
            </a:r>
            <a:endParaRPr sz="4400"/>
          </a:p>
        </p:txBody>
      </p:sp>
      <p:sp>
        <p:nvSpPr>
          <p:cNvPr id="258" name="Google Shape;258;g229ba91cbda_3_0"/>
          <p:cNvSpPr txBox="1">
            <a:spLocks noGrp="1"/>
          </p:cNvSpPr>
          <p:nvPr>
            <p:ph type="subTitle" idx="1"/>
          </p:nvPr>
        </p:nvSpPr>
        <p:spPr>
          <a:xfrm>
            <a:off x="311700" y="2571750"/>
            <a:ext cx="8520600" cy="792600"/>
          </a:xfrm>
          <a:prstGeom prst="rect">
            <a:avLst/>
          </a:prstGeom>
          <a:noFill/>
          <a:ln>
            <a:noFill/>
          </a:ln>
        </p:spPr>
        <p:txBody>
          <a:bodyPr spcFirstLastPara="1" wrap="square" lIns="91425" tIns="91425" rIns="91425" bIns="91425" anchor="t" anchorCtr="0">
            <a:normAutofit fontScale="85000" lnSpcReduction="20000"/>
          </a:bodyPr>
          <a:lstStyle/>
          <a:p>
            <a:pPr marL="457200" lvl="0" indent="-342900" algn="ctr" rtl="0">
              <a:lnSpc>
                <a:spcPct val="100000"/>
              </a:lnSpc>
              <a:spcBef>
                <a:spcPts val="0"/>
              </a:spcBef>
              <a:spcAft>
                <a:spcPts val="0"/>
              </a:spcAft>
              <a:buSzPct val="100000"/>
              <a:buNone/>
            </a:pPr>
            <a:r>
              <a:rPr lang="en"/>
              <a:t>Presented by:</a:t>
            </a:r>
            <a:endParaRPr/>
          </a:p>
          <a:p>
            <a:pPr marL="457200" lvl="0" indent="-342900" algn="ctr" rtl="0">
              <a:lnSpc>
                <a:spcPct val="100000"/>
              </a:lnSpc>
              <a:spcBef>
                <a:spcPts val="0"/>
              </a:spcBef>
              <a:spcAft>
                <a:spcPts val="0"/>
              </a:spcAft>
              <a:buSzPct val="100000"/>
              <a:buNone/>
            </a:pPr>
            <a:r>
              <a:rPr lang="en"/>
              <a:t>Nathan Pierce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229ba91cbda_3_169"/>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a:t>Family Government</a:t>
            </a:r>
            <a:endParaRPr/>
          </a:p>
        </p:txBody>
      </p:sp>
      <p:sp>
        <p:nvSpPr>
          <p:cNvPr id="395" name="Google Shape;395;g229ba91cbda_3_169"/>
          <p:cNvSpPr txBox="1">
            <a:spLocks noGrp="1"/>
          </p:cNvSpPr>
          <p:nvPr>
            <p:ph type="body" idx="1"/>
          </p:nvPr>
        </p:nvSpPr>
        <p:spPr>
          <a:xfrm>
            <a:off x="311700" y="1246463"/>
            <a:ext cx="5357580" cy="33225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i="1"/>
              <a:t>“But I want you to understand that the head of every man is Christ, the head of a wife is her husband, and the head of Christ is God” - 1 Corinthians 11:3</a:t>
            </a:r>
            <a:br>
              <a:rPr lang="en"/>
            </a:br>
            <a:endParaRPr/>
          </a:p>
        </p:txBody>
      </p:sp>
      <p:pic>
        <p:nvPicPr>
          <p:cNvPr id="396" name="Google Shape;396;g229ba91cbda_3_169"/>
          <p:cNvPicPr preferRelativeResize="0"/>
          <p:nvPr/>
        </p:nvPicPr>
        <p:blipFill rotWithShape="1">
          <a:blip r:embed="rId3">
            <a:alphaModFix amt="91000"/>
          </a:blip>
          <a:srcRect/>
          <a:stretch/>
        </p:blipFill>
        <p:spPr>
          <a:xfrm>
            <a:off x="6374925" y="1433074"/>
            <a:ext cx="2175299" cy="2175273"/>
          </a:xfrm>
          <a:prstGeom prst="rect">
            <a:avLst/>
          </a:prstGeom>
          <a:noFill/>
          <a:ln>
            <a:noFill/>
          </a:ln>
        </p:spPr>
      </p:pic>
    </p:spTree>
    <p:extLst>
      <p:ext uri="{BB962C8B-B14F-4D97-AF65-F5344CB8AC3E}">
        <p14:creationId xmlns:p14="http://schemas.microsoft.com/office/powerpoint/2010/main" val="2474576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229ba91cbda_3_163"/>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a:t>Church Government</a:t>
            </a:r>
            <a:endParaRPr/>
          </a:p>
        </p:txBody>
      </p:sp>
      <p:pic>
        <p:nvPicPr>
          <p:cNvPr id="388" name="Google Shape;388;g229ba91cbda_3_163"/>
          <p:cNvPicPr preferRelativeResize="0"/>
          <p:nvPr/>
        </p:nvPicPr>
        <p:blipFill rotWithShape="1">
          <a:blip r:embed="rId3">
            <a:alphaModFix amt="39000"/>
          </a:blip>
          <a:srcRect/>
          <a:stretch/>
        </p:blipFill>
        <p:spPr>
          <a:xfrm>
            <a:off x="5074920" y="2093976"/>
            <a:ext cx="3675888" cy="2960370"/>
          </a:xfrm>
          <a:prstGeom prst="rect">
            <a:avLst/>
          </a:prstGeom>
          <a:noFill/>
          <a:ln>
            <a:noFill/>
          </a:ln>
        </p:spPr>
      </p:pic>
      <p:sp>
        <p:nvSpPr>
          <p:cNvPr id="389" name="Google Shape;389;g229ba91cbda_3_163"/>
          <p:cNvSpPr txBox="1">
            <a:spLocks noGrp="1"/>
          </p:cNvSpPr>
          <p:nvPr>
            <p:ph type="body" idx="1"/>
          </p:nvPr>
        </p:nvSpPr>
        <p:spPr>
          <a:xfrm>
            <a:off x="311700" y="1246463"/>
            <a:ext cx="5421588" cy="33225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i="1"/>
              <a:t>“Pay careful attention to yourselves and to all the flock, in which the Holy Spirit has made you overseers, to care for the church of God, which He obtained with His own blood” - Acts 20:28</a:t>
            </a:r>
            <a:endParaRPr i="1"/>
          </a:p>
        </p:txBody>
      </p:sp>
    </p:spTree>
    <p:extLst>
      <p:ext uri="{BB962C8B-B14F-4D97-AF65-F5344CB8AC3E}">
        <p14:creationId xmlns:p14="http://schemas.microsoft.com/office/powerpoint/2010/main" val="4114070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229ba91cbda_3_175"/>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a:t>Civil Government</a:t>
            </a:r>
            <a:endParaRPr/>
          </a:p>
        </p:txBody>
      </p:sp>
      <p:pic>
        <p:nvPicPr>
          <p:cNvPr id="402" name="Google Shape;402;g229ba91cbda_3_175"/>
          <p:cNvPicPr preferRelativeResize="0"/>
          <p:nvPr/>
        </p:nvPicPr>
        <p:blipFill rotWithShape="1">
          <a:blip r:embed="rId3">
            <a:alphaModFix amt="65000"/>
          </a:blip>
          <a:srcRect/>
          <a:stretch/>
        </p:blipFill>
        <p:spPr>
          <a:xfrm>
            <a:off x="1595725" y="447175"/>
            <a:ext cx="5143501" cy="5143501"/>
          </a:xfrm>
          <a:prstGeom prst="rect">
            <a:avLst/>
          </a:prstGeom>
          <a:noFill/>
          <a:ln>
            <a:noFill/>
          </a:ln>
        </p:spPr>
      </p:pic>
      <p:sp>
        <p:nvSpPr>
          <p:cNvPr id="403" name="Google Shape;403;g229ba91cbda_3_175"/>
          <p:cNvSpPr txBox="1">
            <a:spLocks noGrp="1"/>
          </p:cNvSpPr>
          <p:nvPr>
            <p:ph type="body" idx="1"/>
          </p:nvPr>
        </p:nvSpPr>
        <p:spPr>
          <a:xfrm>
            <a:off x="311700" y="1310925"/>
            <a:ext cx="8520600" cy="3389700"/>
          </a:xfrm>
          <a:prstGeom prst="rect">
            <a:avLst/>
          </a:prstGeom>
          <a:noFill/>
          <a:ln w="28575" cap="flat" cmpd="sng">
            <a:solidFill>
              <a:srgbClr val="8B182B"/>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900" b="1" dirty="0"/>
              <a:t>Civil government has a specific, God established, place in our lives.</a:t>
            </a:r>
            <a:endParaRPr sz="1900" b="1" dirty="0"/>
          </a:p>
          <a:p>
            <a:pPr marL="0" lvl="0" indent="0" algn="l" rtl="0">
              <a:lnSpc>
                <a:spcPct val="115000"/>
              </a:lnSpc>
              <a:spcBef>
                <a:spcPts val="1200"/>
              </a:spcBef>
              <a:spcAft>
                <a:spcPts val="0"/>
              </a:spcAft>
              <a:buSzPts val="1800"/>
              <a:buNone/>
            </a:pPr>
            <a:r>
              <a:rPr lang="en" sz="1900" i="1" dirty="0"/>
              <a:t>“Be subject for the Lord’s sake to every human institution, whether it be to the emperor supreme, or to governors as sent by him to punish those who do evil and to praise those who do good. 1 Peter 2:13-17</a:t>
            </a:r>
            <a:endParaRPr sz="1900" i="1" dirty="0"/>
          </a:p>
        </p:txBody>
      </p:sp>
    </p:spTree>
    <p:extLst>
      <p:ext uri="{BB962C8B-B14F-4D97-AF65-F5344CB8AC3E}">
        <p14:creationId xmlns:p14="http://schemas.microsoft.com/office/powerpoint/2010/main" val="3842596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229ba91cbda_3_175"/>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a:t>Civil Government</a:t>
            </a:r>
            <a:endParaRPr/>
          </a:p>
        </p:txBody>
      </p:sp>
      <p:pic>
        <p:nvPicPr>
          <p:cNvPr id="402" name="Google Shape;402;g229ba91cbda_3_175"/>
          <p:cNvPicPr preferRelativeResize="0"/>
          <p:nvPr/>
        </p:nvPicPr>
        <p:blipFill rotWithShape="1">
          <a:blip r:embed="rId3">
            <a:alphaModFix amt="65000"/>
          </a:blip>
          <a:srcRect/>
          <a:stretch/>
        </p:blipFill>
        <p:spPr>
          <a:xfrm>
            <a:off x="1595725" y="447175"/>
            <a:ext cx="5143501" cy="5143501"/>
          </a:xfrm>
          <a:prstGeom prst="rect">
            <a:avLst/>
          </a:prstGeom>
          <a:noFill/>
          <a:ln>
            <a:noFill/>
          </a:ln>
        </p:spPr>
      </p:pic>
      <p:sp>
        <p:nvSpPr>
          <p:cNvPr id="403" name="Google Shape;403;g229ba91cbda_3_175"/>
          <p:cNvSpPr txBox="1">
            <a:spLocks noGrp="1"/>
          </p:cNvSpPr>
          <p:nvPr>
            <p:ph type="body" idx="1"/>
          </p:nvPr>
        </p:nvSpPr>
        <p:spPr>
          <a:xfrm>
            <a:off x="311700" y="1310925"/>
            <a:ext cx="8520600" cy="3389700"/>
          </a:xfrm>
          <a:prstGeom prst="rect">
            <a:avLst/>
          </a:prstGeom>
          <a:noFill/>
          <a:ln w="28575" cap="flat" cmpd="sng">
            <a:solidFill>
              <a:srgbClr val="8B182B"/>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900" b="1" dirty="0"/>
              <a:t>Civil government has a specific, God established, place in our lives.</a:t>
            </a:r>
            <a:endParaRPr sz="1900" b="1" dirty="0"/>
          </a:p>
          <a:p>
            <a:pPr marL="0" lvl="0" indent="0" algn="l" rtl="0">
              <a:lnSpc>
                <a:spcPct val="115000"/>
              </a:lnSpc>
              <a:spcBef>
                <a:spcPts val="1200"/>
              </a:spcBef>
              <a:spcAft>
                <a:spcPts val="0"/>
              </a:spcAft>
              <a:buSzPts val="1800"/>
              <a:buNone/>
            </a:pPr>
            <a:r>
              <a:rPr lang="en" sz="1900" i="1" dirty="0"/>
              <a:t>For this is the will of God, that by doing good you should put to silence the ignorance of foolish people. Live as people who are free, not using your freedom as a cover-up for evil, but living as servant of God. Honor everyone, Love the Brotherhood. Fear God. Honor the emperor.” </a:t>
            </a:r>
            <a:endParaRPr sz="1900" i="1" dirty="0"/>
          </a:p>
          <a:p>
            <a:pPr marL="457200" lvl="0" indent="-349250" algn="l" rtl="0">
              <a:lnSpc>
                <a:spcPct val="115000"/>
              </a:lnSpc>
              <a:spcBef>
                <a:spcPts val="1200"/>
              </a:spcBef>
              <a:spcAft>
                <a:spcPts val="0"/>
              </a:spcAft>
              <a:buSzPts val="1900"/>
              <a:buChar char="-"/>
            </a:pPr>
            <a:r>
              <a:rPr lang="en" sz="1900" i="1" dirty="0"/>
              <a:t>1 Peter 2:13-17</a:t>
            </a:r>
            <a:endParaRPr sz="1900" i="1" dirty="0"/>
          </a:p>
        </p:txBody>
      </p:sp>
    </p:spTree>
    <p:extLst>
      <p:ext uri="{BB962C8B-B14F-4D97-AF65-F5344CB8AC3E}">
        <p14:creationId xmlns:p14="http://schemas.microsoft.com/office/powerpoint/2010/main" val="790194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229ba91cbda_3_152"/>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a:t>The Different Types, and How They Interact</a:t>
            </a:r>
            <a:endParaRPr/>
          </a:p>
        </p:txBody>
      </p:sp>
      <p:sp>
        <p:nvSpPr>
          <p:cNvPr id="375" name="Google Shape;375;g229ba91cbda_3_152"/>
          <p:cNvSpPr txBox="1">
            <a:spLocks noGrp="1"/>
          </p:cNvSpPr>
          <p:nvPr>
            <p:ph type="body" idx="1"/>
          </p:nvPr>
        </p:nvSpPr>
        <p:spPr>
          <a:xfrm>
            <a:off x="311700" y="1246475"/>
            <a:ext cx="4700700" cy="33225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b="1"/>
              <a:t>Family government is essential for guiding children in a Christ-centered way.</a:t>
            </a:r>
            <a:endParaRPr b="1"/>
          </a:p>
          <a:p>
            <a:pPr marL="0" lvl="0" indent="0" algn="l" rtl="0">
              <a:lnSpc>
                <a:spcPct val="115000"/>
              </a:lnSpc>
              <a:spcBef>
                <a:spcPts val="1200"/>
              </a:spcBef>
              <a:spcAft>
                <a:spcPts val="0"/>
              </a:spcAft>
              <a:buSzPts val="1800"/>
              <a:buNone/>
            </a:pPr>
            <a:r>
              <a:rPr lang="en" b="1"/>
              <a:t>Church government guides and supports the parents in their pursuits in educating their children.</a:t>
            </a:r>
            <a:endParaRPr b="1"/>
          </a:p>
          <a:p>
            <a:pPr marL="0" lvl="0" indent="0" algn="l" rtl="0">
              <a:lnSpc>
                <a:spcPct val="115000"/>
              </a:lnSpc>
              <a:spcBef>
                <a:spcPts val="1200"/>
              </a:spcBef>
              <a:spcAft>
                <a:spcPts val="1200"/>
              </a:spcAft>
              <a:buSzPts val="1800"/>
              <a:buNone/>
            </a:pPr>
            <a:r>
              <a:rPr lang="en" b="1"/>
              <a:t>Civil government is guided by God, who established the rules found in the Bible.</a:t>
            </a:r>
            <a:endParaRPr b="1"/>
          </a:p>
        </p:txBody>
      </p:sp>
      <p:pic>
        <p:nvPicPr>
          <p:cNvPr id="376" name="Google Shape;376;g229ba91cbda_3_152"/>
          <p:cNvPicPr preferRelativeResize="0"/>
          <p:nvPr/>
        </p:nvPicPr>
        <p:blipFill rotWithShape="1">
          <a:blip r:embed="rId3">
            <a:alphaModFix/>
          </a:blip>
          <a:srcRect/>
          <a:stretch/>
        </p:blipFill>
        <p:spPr>
          <a:xfrm>
            <a:off x="5150700" y="1404575"/>
            <a:ext cx="3501513" cy="2334351"/>
          </a:xfrm>
          <a:prstGeom prst="rect">
            <a:avLst/>
          </a:prstGeom>
          <a:noFill/>
          <a:ln>
            <a:noFill/>
          </a:ln>
        </p:spPr>
      </p:pic>
    </p:spTree>
    <p:extLst>
      <p:ext uri="{BB962C8B-B14F-4D97-AF65-F5344CB8AC3E}">
        <p14:creationId xmlns:p14="http://schemas.microsoft.com/office/powerpoint/2010/main" val="836917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229ba91cbda_3_41"/>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2"/>
              </a:buClr>
              <a:buSzPct val="100000"/>
              <a:buFont typeface="Book Antiqua"/>
              <a:buNone/>
            </a:pPr>
            <a:r>
              <a:rPr lang="en" sz="3000"/>
              <a:t>What Does God Say About Politics and Government?</a:t>
            </a:r>
            <a:endParaRPr/>
          </a:p>
        </p:txBody>
      </p:sp>
      <p:sp>
        <p:nvSpPr>
          <p:cNvPr id="306" name="Google Shape;306;g229ba91cbda_3_41"/>
          <p:cNvSpPr txBox="1">
            <a:spLocks noGrp="1"/>
          </p:cNvSpPr>
          <p:nvPr>
            <p:ph type="body" idx="1"/>
          </p:nvPr>
        </p:nvSpPr>
        <p:spPr>
          <a:xfrm>
            <a:off x="541725" y="1253400"/>
            <a:ext cx="8290500" cy="3537600"/>
          </a:xfrm>
          <a:prstGeom prst="rect">
            <a:avLst/>
          </a:prstGeom>
          <a:noFill/>
          <a:ln w="28575" cap="flat" cmpd="sng">
            <a:solidFill>
              <a:srgbClr val="8B182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1800"/>
              <a:buNone/>
            </a:pPr>
            <a:r>
              <a:rPr lang="en" sz="2500" i="1"/>
              <a:t>“Let every person be subject to the governing authorities. For there is no authority except from God, and those that exist have been instituted by God. Therefore whoever resists the authorities resists what God has appointed, and those who resist will incur judgment.”</a:t>
            </a:r>
            <a:endParaRPr sz="2500" i="1"/>
          </a:p>
          <a:p>
            <a:pPr marL="457200" lvl="0" indent="-387350" algn="l" rtl="0">
              <a:lnSpc>
                <a:spcPct val="150000"/>
              </a:lnSpc>
              <a:spcBef>
                <a:spcPts val="0"/>
              </a:spcBef>
              <a:spcAft>
                <a:spcPts val="0"/>
              </a:spcAft>
              <a:buSzPts val="2500"/>
              <a:buChar char="-"/>
            </a:pPr>
            <a:r>
              <a:rPr lang="en" sz="2500"/>
              <a:t>Romans 13:1-2</a:t>
            </a:r>
            <a:endParaRPr sz="25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229ba91cbda_3_46"/>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2"/>
              </a:buClr>
              <a:buSzPct val="100000"/>
              <a:buFont typeface="Book Antiqua"/>
              <a:buNone/>
            </a:pPr>
            <a:r>
              <a:rPr lang="en" sz="3000"/>
              <a:t>What Does God Say About Politics and Government?</a:t>
            </a:r>
            <a:endParaRPr/>
          </a:p>
        </p:txBody>
      </p:sp>
      <p:sp>
        <p:nvSpPr>
          <p:cNvPr id="312" name="Google Shape;312;g229ba91cbda_3_46"/>
          <p:cNvSpPr txBox="1">
            <a:spLocks noGrp="1"/>
          </p:cNvSpPr>
          <p:nvPr>
            <p:ph type="body" idx="1"/>
          </p:nvPr>
        </p:nvSpPr>
        <p:spPr>
          <a:xfrm>
            <a:off x="541725" y="1253400"/>
            <a:ext cx="8290500" cy="3537600"/>
          </a:xfrm>
          <a:prstGeom prst="rect">
            <a:avLst/>
          </a:prstGeom>
          <a:noFill/>
          <a:ln w="28575" cap="flat" cmpd="sng">
            <a:solidFill>
              <a:srgbClr val="8B182B"/>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l" rtl="0">
              <a:lnSpc>
                <a:spcPct val="150000"/>
              </a:lnSpc>
              <a:spcBef>
                <a:spcPts val="0"/>
              </a:spcBef>
              <a:spcAft>
                <a:spcPts val="0"/>
              </a:spcAft>
              <a:buSzPct val="81081"/>
              <a:buNone/>
            </a:pPr>
            <a:r>
              <a:rPr lang="en" sz="2400" i="1"/>
              <a:t>“For rulers are not a terror to good conduct, but to bad. Would you have no fear of the one who is in authority? Then do what is good, and you will receive his approval, for he is God’s servant for your good. But if you do wrong, be afraid, for he does not bear the sword in vain. For he is the servant of God, an avenger who carries out God’s wrath on the wrongdoer.”</a:t>
            </a:r>
            <a:endParaRPr sz="2400" i="1"/>
          </a:p>
          <a:p>
            <a:pPr marL="457200" lvl="0" indent="-369570" algn="l" rtl="0">
              <a:lnSpc>
                <a:spcPct val="150000"/>
              </a:lnSpc>
              <a:spcBef>
                <a:spcPts val="0"/>
              </a:spcBef>
              <a:spcAft>
                <a:spcPts val="0"/>
              </a:spcAft>
              <a:buSzPct val="100000"/>
              <a:buChar char="-"/>
            </a:pPr>
            <a:r>
              <a:rPr lang="en" sz="2400"/>
              <a:t>Romans 13:3-4</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229ba91cbda_3_51"/>
          <p:cNvSpPr txBox="1">
            <a:spLocks noGrp="1"/>
          </p:cNvSpPr>
          <p:nvPr>
            <p:ph type="body" idx="1"/>
          </p:nvPr>
        </p:nvSpPr>
        <p:spPr>
          <a:xfrm>
            <a:off x="404400" y="1343900"/>
            <a:ext cx="8335200" cy="3657300"/>
          </a:xfrm>
          <a:prstGeom prst="rect">
            <a:avLst/>
          </a:prstGeom>
          <a:noFill/>
          <a:ln w="28575" cap="flat" cmpd="sng">
            <a:solidFill>
              <a:srgbClr val="8E172B"/>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50000"/>
              </a:lnSpc>
              <a:spcBef>
                <a:spcPts val="400"/>
              </a:spcBef>
              <a:spcAft>
                <a:spcPts val="0"/>
              </a:spcAft>
              <a:buSzPts val="1800"/>
              <a:buNone/>
            </a:pPr>
            <a:r>
              <a:rPr lang="en" sz="2200" i="1" dirty="0"/>
              <a:t>“Therefore one must be in subjection, not only to avoid God’s wrath but also for the sake of conscience. For because of this you also pay taxes, for the authorities are ministers of God attending to this very thing. Pay to all what is owed to them: taxes to whom taxes are owed, revenue to whom revenue is owed, respect to whom respect is owed, honor to whom honor is owed.”</a:t>
            </a:r>
            <a:endParaRPr sz="2200" i="1" dirty="0"/>
          </a:p>
          <a:p>
            <a:pPr marL="457200" lvl="0" indent="-368300" algn="l" rtl="0">
              <a:lnSpc>
                <a:spcPct val="150000"/>
              </a:lnSpc>
              <a:spcBef>
                <a:spcPts val="1200"/>
              </a:spcBef>
              <a:spcAft>
                <a:spcPts val="0"/>
              </a:spcAft>
              <a:buSzPts val="2200"/>
              <a:buChar char="-"/>
            </a:pPr>
            <a:r>
              <a:rPr lang="en" sz="2200" dirty="0"/>
              <a:t>Romans 13:5-7</a:t>
            </a:r>
          </a:p>
        </p:txBody>
      </p:sp>
      <p:sp>
        <p:nvSpPr>
          <p:cNvPr id="318" name="Google Shape;318;g229ba91cbda_3_51"/>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ct val="100000"/>
              <a:buFont typeface="Book Antiqua"/>
              <a:buNone/>
            </a:pPr>
            <a:r>
              <a:rPr lang="en" dirty="0"/>
              <a:t>What Does God Say About Politics and Government?</a:t>
            </a:r>
            <a:endParaRP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29ba91cbda_3_56"/>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2"/>
              </a:buClr>
              <a:buSzPct val="100000"/>
              <a:buFont typeface="Book Antiqua"/>
              <a:buNone/>
            </a:pPr>
            <a:r>
              <a:rPr lang="en" sz="3600"/>
              <a:t>Where Does Family Government Come From?</a:t>
            </a:r>
            <a:endParaRPr sz="3000"/>
          </a:p>
        </p:txBody>
      </p:sp>
      <p:sp>
        <p:nvSpPr>
          <p:cNvPr id="324" name="Google Shape;324;g229ba91cbda_3_56"/>
          <p:cNvSpPr txBox="1">
            <a:spLocks noGrp="1"/>
          </p:cNvSpPr>
          <p:nvPr>
            <p:ph type="body" idx="1"/>
          </p:nvPr>
        </p:nvSpPr>
        <p:spPr>
          <a:xfrm>
            <a:off x="306900" y="2357400"/>
            <a:ext cx="4241400" cy="2554800"/>
          </a:xfrm>
          <a:prstGeom prst="rect">
            <a:avLst/>
          </a:prstGeom>
          <a:noFill/>
          <a:ln>
            <a:noFill/>
          </a:ln>
        </p:spPr>
        <p:txBody>
          <a:bodyPr spcFirstLastPara="1" wrap="square" lIns="91425" tIns="45700" rIns="91425" bIns="45700" anchor="t" anchorCtr="0">
            <a:normAutofit/>
          </a:bodyPr>
          <a:lstStyle/>
          <a:p>
            <a:pPr marL="457200" lvl="0" indent="-342900" algn="l" rtl="0">
              <a:lnSpc>
                <a:spcPct val="115000"/>
              </a:lnSpc>
              <a:spcBef>
                <a:spcPts val="440"/>
              </a:spcBef>
              <a:spcAft>
                <a:spcPts val="0"/>
              </a:spcAft>
              <a:buSzPts val="1800"/>
              <a:buChar char="●"/>
            </a:pPr>
            <a:r>
              <a:rPr lang="en" dirty="0"/>
              <a:t>Genesis 1:26-28; </a:t>
            </a:r>
            <a:r>
              <a:rPr lang="en" u="sng" dirty="0"/>
              <a:t>2:24</a:t>
            </a:r>
            <a:r>
              <a:rPr lang="en" dirty="0"/>
              <a:t>; 3:13-19; 7:1 </a:t>
            </a:r>
            <a:endParaRPr dirty="0"/>
          </a:p>
          <a:p>
            <a:pPr marL="457200" lvl="0" indent="-342900" algn="l" rtl="0">
              <a:lnSpc>
                <a:spcPct val="115000"/>
              </a:lnSpc>
              <a:spcBef>
                <a:spcPts val="0"/>
              </a:spcBef>
              <a:spcAft>
                <a:spcPts val="0"/>
              </a:spcAft>
              <a:buSzPts val="1800"/>
              <a:buChar char="●"/>
            </a:pPr>
            <a:r>
              <a:rPr lang="en" u="sng" dirty="0"/>
              <a:t>Proverbs 4 </a:t>
            </a:r>
            <a:endParaRPr u="sng" dirty="0"/>
          </a:p>
          <a:p>
            <a:pPr marL="457200" lvl="0" indent="-342900" algn="l" rtl="0">
              <a:lnSpc>
                <a:spcPct val="115000"/>
              </a:lnSpc>
              <a:spcBef>
                <a:spcPts val="0"/>
              </a:spcBef>
              <a:spcAft>
                <a:spcPts val="0"/>
              </a:spcAft>
              <a:buSzPts val="1800"/>
              <a:buChar char="●"/>
            </a:pPr>
            <a:r>
              <a:rPr lang="en" dirty="0"/>
              <a:t>I Corinthians 11:3</a:t>
            </a:r>
            <a:endParaRPr dirty="0"/>
          </a:p>
          <a:p>
            <a:pPr marL="457200" lvl="0" indent="-342900" algn="l" rtl="0">
              <a:lnSpc>
                <a:spcPct val="115000"/>
              </a:lnSpc>
              <a:spcBef>
                <a:spcPts val="0"/>
              </a:spcBef>
              <a:spcAft>
                <a:spcPts val="0"/>
              </a:spcAft>
              <a:buSzPts val="1800"/>
              <a:buChar char="●"/>
            </a:pPr>
            <a:r>
              <a:rPr lang="en" u="sng" dirty="0"/>
              <a:t>Ephesians 5:22-23; 6:1-4</a:t>
            </a:r>
            <a:endParaRPr u="sng" dirty="0"/>
          </a:p>
          <a:p>
            <a:pPr marL="0" lvl="0" indent="0" algn="l" rtl="0">
              <a:lnSpc>
                <a:spcPct val="115000"/>
              </a:lnSpc>
              <a:spcBef>
                <a:spcPts val="440"/>
              </a:spcBef>
              <a:spcAft>
                <a:spcPts val="0"/>
              </a:spcAft>
              <a:buSzPts val="1800"/>
              <a:buNone/>
            </a:pPr>
            <a:endParaRPr dirty="0"/>
          </a:p>
        </p:txBody>
      </p:sp>
      <p:sp>
        <p:nvSpPr>
          <p:cNvPr id="325" name="Google Shape;325;g229ba91cbda_3_56"/>
          <p:cNvSpPr txBox="1"/>
          <p:nvPr/>
        </p:nvSpPr>
        <p:spPr>
          <a:xfrm>
            <a:off x="306900" y="1102338"/>
            <a:ext cx="8530200" cy="1018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935"/>
              <a:buFont typeface="Arial"/>
              <a:buNone/>
            </a:pPr>
            <a:r>
              <a:rPr lang="en" sz="1729" b="0" i="0" u="none" strike="noStrike" cap="none" dirty="0">
                <a:solidFill>
                  <a:schemeClr val="lt1"/>
                </a:solidFill>
                <a:latin typeface="Arial"/>
                <a:ea typeface="Arial"/>
                <a:cs typeface="Arial"/>
                <a:sym typeface="Arial"/>
              </a:rPr>
              <a:t>God has established and ordained multiple human governments to accomplish His purposes, He has ordained Family Government - marital, parental, sibling, extended family:</a:t>
            </a:r>
            <a:endParaRPr sz="1390" b="0" i="0" u="none" strike="noStrike" cap="none" dirty="0">
              <a:solidFill>
                <a:srgbClr val="000000"/>
              </a:solidFill>
              <a:latin typeface="Arial"/>
              <a:ea typeface="Arial"/>
              <a:cs typeface="Arial"/>
              <a:sym typeface="Arial"/>
            </a:endParaRPr>
          </a:p>
        </p:txBody>
      </p:sp>
      <p:sp>
        <p:nvSpPr>
          <p:cNvPr id="326" name="Google Shape;326;g229ba91cbda_3_56"/>
          <p:cNvSpPr txBox="1"/>
          <p:nvPr/>
        </p:nvSpPr>
        <p:spPr>
          <a:xfrm>
            <a:off x="5367500" y="2454500"/>
            <a:ext cx="3792600" cy="5433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g229ba91cbda_3_56"/>
          <p:cNvSpPr txBox="1"/>
          <p:nvPr/>
        </p:nvSpPr>
        <p:spPr>
          <a:xfrm>
            <a:off x="5044500" y="2357400"/>
            <a:ext cx="3792600" cy="2554800"/>
          </a:xfrm>
          <a:prstGeom prst="rect">
            <a:avLst/>
          </a:prstGeom>
          <a:noFill/>
          <a:ln>
            <a:noFill/>
          </a:ln>
        </p:spPr>
        <p:txBody>
          <a:bodyPr spcFirstLastPara="1" wrap="square" lIns="91425" tIns="91425" rIns="91425" bIns="91425" anchor="t" anchorCtr="0">
            <a:normAutofit/>
          </a:bodyPr>
          <a:lstStyle/>
          <a:p>
            <a:pPr marL="457200" marR="0" lvl="0" indent="-342900" algn="l" rtl="0">
              <a:lnSpc>
                <a:spcPct val="115000"/>
              </a:lnSpc>
              <a:spcBef>
                <a:spcPts val="440"/>
              </a:spcBef>
              <a:spcAft>
                <a:spcPts val="0"/>
              </a:spcAft>
              <a:buClr>
                <a:schemeClr val="lt1"/>
              </a:buClr>
              <a:buSzPts val="1800"/>
              <a:buFont typeface="Arial"/>
              <a:buChar char="●"/>
            </a:pPr>
            <a:r>
              <a:rPr lang="en" sz="1800" b="0" i="0" u="none" strike="noStrike" cap="none" dirty="0">
                <a:solidFill>
                  <a:schemeClr val="lt1"/>
                </a:solidFill>
                <a:latin typeface="Arial"/>
                <a:ea typeface="Arial"/>
                <a:cs typeface="Arial"/>
                <a:sym typeface="Arial"/>
              </a:rPr>
              <a:t>Colossians 3:18-21</a:t>
            </a:r>
            <a:endParaRPr sz="1800" b="0" i="0" u="none" strike="noStrike" cap="none" dirty="0">
              <a:solidFill>
                <a:schemeClr val="lt1"/>
              </a:solidFill>
              <a:latin typeface="Arial"/>
              <a:ea typeface="Arial"/>
              <a:cs typeface="Arial"/>
              <a:sym typeface="Arial"/>
            </a:endParaRPr>
          </a:p>
          <a:p>
            <a:pPr marL="457200" marR="0" lvl="0" indent="-342900" algn="l" rtl="0">
              <a:lnSpc>
                <a:spcPct val="115000"/>
              </a:lnSpc>
              <a:spcBef>
                <a:spcPts val="0"/>
              </a:spcBef>
              <a:spcAft>
                <a:spcPts val="0"/>
              </a:spcAft>
              <a:buClr>
                <a:schemeClr val="lt1"/>
              </a:buClr>
              <a:buSzPts val="1800"/>
              <a:buFont typeface="Arial"/>
              <a:buChar char="●"/>
            </a:pPr>
            <a:r>
              <a:rPr lang="en" sz="1800" b="0" i="0" u="none" strike="noStrike" cap="none" dirty="0">
                <a:solidFill>
                  <a:schemeClr val="lt1"/>
                </a:solidFill>
                <a:latin typeface="Arial"/>
                <a:ea typeface="Arial"/>
                <a:cs typeface="Arial"/>
                <a:sym typeface="Arial"/>
              </a:rPr>
              <a:t>Deuteronomy 4:7-9; 6:4-9 </a:t>
            </a:r>
            <a:endParaRPr sz="1800" b="0" i="0" u="none" strike="noStrike" cap="none" dirty="0">
              <a:solidFill>
                <a:schemeClr val="lt1"/>
              </a:solidFill>
              <a:latin typeface="Arial"/>
              <a:ea typeface="Arial"/>
              <a:cs typeface="Arial"/>
              <a:sym typeface="Arial"/>
            </a:endParaRPr>
          </a:p>
          <a:p>
            <a:pPr marL="457200" marR="0" lvl="0" indent="-342900" algn="l" rtl="0">
              <a:lnSpc>
                <a:spcPct val="115000"/>
              </a:lnSpc>
              <a:spcBef>
                <a:spcPts val="0"/>
              </a:spcBef>
              <a:spcAft>
                <a:spcPts val="0"/>
              </a:spcAft>
              <a:buClr>
                <a:schemeClr val="lt1"/>
              </a:buClr>
              <a:buSzPts val="1800"/>
              <a:buFont typeface="Arial"/>
              <a:buChar char="●"/>
            </a:pPr>
            <a:r>
              <a:rPr lang="en" sz="1800" b="0" i="0" u="none" strike="noStrike" cap="none" dirty="0">
                <a:solidFill>
                  <a:schemeClr val="lt1"/>
                </a:solidFill>
                <a:latin typeface="Arial"/>
                <a:ea typeface="Arial"/>
                <a:cs typeface="Arial"/>
                <a:sym typeface="Arial"/>
              </a:rPr>
              <a:t>2 Timothy 3:14-16</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229ba91cbda_3_64"/>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2"/>
              </a:buClr>
              <a:buSzPct val="100000"/>
              <a:buFont typeface="Book Antiqua"/>
              <a:buNone/>
            </a:pPr>
            <a:r>
              <a:rPr lang="en" sz="3600"/>
              <a:t>What Does God Say About Church Government?</a:t>
            </a:r>
            <a:endParaRPr sz="3000"/>
          </a:p>
        </p:txBody>
      </p:sp>
      <p:sp>
        <p:nvSpPr>
          <p:cNvPr id="333" name="Google Shape;333;g229ba91cbda_3_64"/>
          <p:cNvSpPr txBox="1">
            <a:spLocks noGrp="1"/>
          </p:cNvSpPr>
          <p:nvPr>
            <p:ph type="body" idx="1"/>
          </p:nvPr>
        </p:nvSpPr>
        <p:spPr>
          <a:xfrm>
            <a:off x="311700" y="1429238"/>
            <a:ext cx="8520600" cy="731400"/>
          </a:xfrm>
          <a:prstGeom prst="rect">
            <a:avLst/>
          </a:prstGeom>
          <a:noFill/>
          <a:ln>
            <a:noFill/>
          </a:ln>
        </p:spPr>
        <p:txBody>
          <a:bodyPr spcFirstLastPara="1" wrap="square" lIns="91425" tIns="45700" rIns="91425" bIns="45700" anchor="t" anchorCtr="0">
            <a:normAutofit/>
          </a:bodyPr>
          <a:lstStyle/>
          <a:p>
            <a:pPr marL="114300" lvl="0" indent="0" algn="l" rtl="0">
              <a:lnSpc>
                <a:spcPct val="115000"/>
              </a:lnSpc>
              <a:spcBef>
                <a:spcPts val="0"/>
              </a:spcBef>
              <a:spcAft>
                <a:spcPts val="0"/>
              </a:spcAft>
              <a:buSzPts val="2200"/>
              <a:buNone/>
            </a:pPr>
            <a:r>
              <a:rPr lang="en"/>
              <a:t>God has established and ordained multiple human governments to accomplish His purposes, He has ordained Church (Ecclesiastical) Government:</a:t>
            </a:r>
            <a:endParaRPr/>
          </a:p>
        </p:txBody>
      </p:sp>
      <p:sp>
        <p:nvSpPr>
          <p:cNvPr id="334" name="Google Shape;334;g229ba91cbda_3_64"/>
          <p:cNvSpPr txBox="1"/>
          <p:nvPr/>
        </p:nvSpPr>
        <p:spPr>
          <a:xfrm>
            <a:off x="311700" y="2609774"/>
            <a:ext cx="4247400" cy="1891105"/>
          </a:xfrm>
          <a:prstGeom prst="rect">
            <a:avLst/>
          </a:prstGeom>
          <a:noFill/>
          <a:ln>
            <a:noFill/>
          </a:ln>
        </p:spPr>
        <p:txBody>
          <a:bodyPr spcFirstLastPara="1" wrap="square" lIns="91425" tIns="91425" rIns="91425" bIns="91425" anchor="t" anchorCtr="0">
            <a:normAutofit/>
          </a:bodyPr>
          <a:lstStyle/>
          <a:p>
            <a:pPr marL="457200" marR="0" lvl="0" indent="-342900" algn="l" rtl="0">
              <a:lnSpc>
                <a:spcPct val="115000"/>
              </a:lnSpc>
              <a:spcBef>
                <a:spcPts val="440"/>
              </a:spcBef>
              <a:spcAft>
                <a:spcPts val="0"/>
              </a:spcAft>
              <a:buClr>
                <a:schemeClr val="lt1"/>
              </a:buClr>
              <a:buSzPts val="1800"/>
              <a:buFont typeface="Arial"/>
              <a:buChar char="●"/>
            </a:pPr>
            <a:r>
              <a:rPr lang="en" sz="1800" b="0" i="0" u="sng" strike="noStrike" cap="none" dirty="0">
                <a:solidFill>
                  <a:schemeClr val="lt1"/>
                </a:solidFill>
                <a:latin typeface="Arial"/>
                <a:ea typeface="Arial"/>
                <a:cs typeface="Arial"/>
                <a:sym typeface="Arial"/>
              </a:rPr>
              <a:t>Eph 4:11-12a</a:t>
            </a:r>
          </a:p>
          <a:p>
            <a:pPr marL="457200" marR="0" lvl="0" indent="-342900" algn="l" rtl="0">
              <a:lnSpc>
                <a:spcPct val="115000"/>
              </a:lnSpc>
              <a:spcBef>
                <a:spcPts val="440"/>
              </a:spcBef>
              <a:spcAft>
                <a:spcPts val="0"/>
              </a:spcAft>
              <a:buClr>
                <a:schemeClr val="lt1"/>
              </a:buClr>
              <a:buSzPts val="1800"/>
              <a:buFont typeface="Arial"/>
              <a:buChar char="●"/>
            </a:pPr>
            <a:r>
              <a:rPr lang="en" sz="1800" b="0" i="0" u="none" strike="noStrike" cap="none" dirty="0">
                <a:solidFill>
                  <a:schemeClr val="lt1"/>
                </a:solidFill>
                <a:latin typeface="Arial"/>
                <a:ea typeface="Arial"/>
                <a:cs typeface="Arial"/>
                <a:sym typeface="Arial"/>
              </a:rPr>
              <a:t>1 Timothy 3:1-7; 1:18-20; 5:4,8-10</a:t>
            </a:r>
            <a:endParaRPr sz="1800" b="0" i="0" u="none" strike="noStrike" cap="none" dirty="0">
              <a:solidFill>
                <a:schemeClr val="lt1"/>
              </a:solidFill>
              <a:latin typeface="Arial"/>
              <a:ea typeface="Arial"/>
              <a:cs typeface="Arial"/>
              <a:sym typeface="Arial"/>
            </a:endParaRPr>
          </a:p>
          <a:p>
            <a:pPr marL="457200" marR="0" lvl="0" indent="-342900" algn="l" rtl="0">
              <a:lnSpc>
                <a:spcPct val="115000"/>
              </a:lnSpc>
              <a:spcBef>
                <a:spcPts val="0"/>
              </a:spcBef>
              <a:spcAft>
                <a:spcPts val="0"/>
              </a:spcAft>
              <a:buClr>
                <a:schemeClr val="lt1"/>
              </a:buClr>
              <a:buSzPts val="1800"/>
              <a:buFont typeface="Arial"/>
              <a:buChar char="●"/>
            </a:pPr>
            <a:r>
              <a:rPr lang="en" sz="1800" b="0" i="0" u="none" strike="noStrike" cap="none" dirty="0">
                <a:solidFill>
                  <a:schemeClr val="lt1"/>
                </a:solidFill>
                <a:latin typeface="Arial"/>
                <a:ea typeface="Arial"/>
                <a:cs typeface="Arial"/>
                <a:sym typeface="Arial"/>
              </a:rPr>
              <a:t>Matthew 16:15-19; 18:15-20</a:t>
            </a:r>
            <a:endParaRPr sz="1800" b="0" i="0" u="none" strike="noStrike" cap="none" dirty="0">
              <a:solidFill>
                <a:schemeClr val="lt1"/>
              </a:solidFill>
              <a:latin typeface="Arial"/>
              <a:ea typeface="Arial"/>
              <a:cs typeface="Arial"/>
              <a:sym typeface="Arial"/>
            </a:endParaRPr>
          </a:p>
          <a:p>
            <a:pPr marL="457200" marR="0" lvl="0" indent="-342900" algn="l" rtl="0">
              <a:lnSpc>
                <a:spcPct val="115000"/>
              </a:lnSpc>
              <a:spcBef>
                <a:spcPts val="0"/>
              </a:spcBef>
              <a:spcAft>
                <a:spcPts val="0"/>
              </a:spcAft>
              <a:buClr>
                <a:schemeClr val="lt1"/>
              </a:buClr>
              <a:buSzPts val="1800"/>
              <a:buFont typeface="Arial"/>
              <a:buChar char="●"/>
            </a:pPr>
            <a:r>
              <a:rPr lang="en" sz="1800" b="0" i="0" u="none" strike="noStrike" cap="none" dirty="0">
                <a:solidFill>
                  <a:schemeClr val="lt1"/>
                </a:solidFill>
                <a:latin typeface="Arial"/>
                <a:ea typeface="Arial"/>
                <a:cs typeface="Arial"/>
                <a:sym typeface="Arial"/>
              </a:rPr>
              <a:t>1 Corinthians 5:1,2,12,13; 6:1-11 </a:t>
            </a:r>
            <a:endParaRPr sz="1800" b="0" i="0" u="none" strike="noStrike" cap="none" dirty="0">
              <a:solidFill>
                <a:schemeClr val="lt1"/>
              </a:solidFill>
              <a:latin typeface="Arial"/>
              <a:ea typeface="Arial"/>
              <a:cs typeface="Arial"/>
              <a:sym typeface="Arial"/>
            </a:endParaRPr>
          </a:p>
          <a:p>
            <a:pPr marL="0" marR="0" lvl="0" indent="0" algn="l" rtl="0">
              <a:lnSpc>
                <a:spcPct val="115000"/>
              </a:lnSpc>
              <a:spcBef>
                <a:spcPts val="4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5" name="Google Shape;335;g229ba91cbda_3_64"/>
          <p:cNvSpPr txBox="1"/>
          <p:nvPr/>
        </p:nvSpPr>
        <p:spPr>
          <a:xfrm>
            <a:off x="4572000" y="2609775"/>
            <a:ext cx="4247400" cy="1512900"/>
          </a:xfrm>
          <a:prstGeom prst="rect">
            <a:avLst/>
          </a:prstGeom>
          <a:noFill/>
          <a:ln>
            <a:noFill/>
          </a:ln>
        </p:spPr>
        <p:txBody>
          <a:bodyPr spcFirstLastPara="1" wrap="square" lIns="91425" tIns="91425" rIns="91425" bIns="91425" anchor="t" anchorCtr="0">
            <a:normAutofit/>
          </a:bodyPr>
          <a:lstStyle/>
          <a:p>
            <a:pPr marL="457200" marR="0" lvl="0" indent="-342900" algn="l" rtl="0">
              <a:lnSpc>
                <a:spcPct val="115000"/>
              </a:lnSpc>
              <a:spcBef>
                <a:spcPts val="440"/>
              </a:spcBef>
              <a:spcAft>
                <a:spcPts val="0"/>
              </a:spcAft>
              <a:buClr>
                <a:schemeClr val="lt1"/>
              </a:buClr>
              <a:buSzPts val="1800"/>
              <a:buFont typeface="Arial"/>
              <a:buChar char="●"/>
            </a:pPr>
            <a:r>
              <a:rPr lang="en" sz="1800" b="0" i="0" u="none" strike="noStrike" cap="none" dirty="0">
                <a:solidFill>
                  <a:schemeClr val="lt1"/>
                </a:solidFill>
                <a:latin typeface="Arial"/>
                <a:ea typeface="Arial"/>
                <a:cs typeface="Arial"/>
                <a:sym typeface="Arial"/>
              </a:rPr>
              <a:t>Titus 1:7-13 </a:t>
            </a:r>
            <a:endParaRPr sz="1800" b="0" i="0" u="none" strike="noStrike" cap="none" dirty="0">
              <a:solidFill>
                <a:schemeClr val="lt1"/>
              </a:solidFill>
              <a:latin typeface="Arial"/>
              <a:ea typeface="Arial"/>
              <a:cs typeface="Arial"/>
              <a:sym typeface="Arial"/>
            </a:endParaRPr>
          </a:p>
          <a:p>
            <a:pPr marL="457200" marR="0" lvl="0" indent="-342900" algn="l" rtl="0">
              <a:lnSpc>
                <a:spcPct val="115000"/>
              </a:lnSpc>
              <a:spcBef>
                <a:spcPts val="0"/>
              </a:spcBef>
              <a:spcAft>
                <a:spcPts val="0"/>
              </a:spcAft>
              <a:buClr>
                <a:schemeClr val="lt1"/>
              </a:buClr>
              <a:buSzPts val="1800"/>
              <a:buFont typeface="Arial"/>
              <a:buChar char="●"/>
            </a:pPr>
            <a:r>
              <a:rPr lang="en" sz="1800" b="0" i="0" u="none" strike="noStrike" cap="none" dirty="0">
                <a:solidFill>
                  <a:schemeClr val="lt1"/>
                </a:solidFill>
                <a:latin typeface="Arial"/>
                <a:ea typeface="Arial"/>
                <a:cs typeface="Arial"/>
                <a:sym typeface="Arial"/>
              </a:rPr>
              <a:t>2 Corinthians 8:1-15</a:t>
            </a:r>
            <a:endParaRPr sz="1800" b="0" i="0" u="none" strike="noStrike" cap="none" dirty="0">
              <a:solidFill>
                <a:schemeClr val="lt1"/>
              </a:solidFill>
              <a:latin typeface="Arial"/>
              <a:ea typeface="Arial"/>
              <a:cs typeface="Arial"/>
              <a:sym typeface="Arial"/>
            </a:endParaRPr>
          </a:p>
          <a:p>
            <a:pPr marL="457200" marR="0" lvl="0" indent="-342900" algn="l" rtl="0">
              <a:lnSpc>
                <a:spcPct val="115000"/>
              </a:lnSpc>
              <a:spcBef>
                <a:spcPts val="0"/>
              </a:spcBef>
              <a:spcAft>
                <a:spcPts val="0"/>
              </a:spcAft>
              <a:buClr>
                <a:schemeClr val="lt1"/>
              </a:buClr>
              <a:buSzPts val="1800"/>
              <a:buFont typeface="Arial"/>
              <a:buChar char="●"/>
            </a:pPr>
            <a:r>
              <a:rPr lang="en" sz="1800" b="0" i="0" u="none" strike="noStrike" cap="none" dirty="0">
                <a:solidFill>
                  <a:schemeClr val="lt1"/>
                </a:solidFill>
                <a:latin typeface="Arial"/>
                <a:ea typeface="Arial"/>
                <a:cs typeface="Arial"/>
                <a:sym typeface="Arial"/>
              </a:rPr>
              <a:t>Acts 6:1-6</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229ba91cbda_3_6"/>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en"/>
              <a:t>FPM’s Mission:</a:t>
            </a:r>
            <a:endParaRPr/>
          </a:p>
        </p:txBody>
      </p:sp>
      <p:sp>
        <p:nvSpPr>
          <p:cNvPr id="264" name="Google Shape;264;g229ba91cbda_3_6"/>
          <p:cNvSpPr txBox="1"/>
          <p:nvPr/>
        </p:nvSpPr>
        <p:spPr>
          <a:xfrm>
            <a:off x="1476900" y="1235550"/>
            <a:ext cx="6190200" cy="3561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2800" b="0" i="0" u="none" strike="noStrike" cap="none">
                <a:solidFill>
                  <a:schemeClr val="lt1"/>
                </a:solidFill>
                <a:latin typeface="Roboto"/>
                <a:ea typeface="Roboto"/>
                <a:cs typeface="Roboto"/>
                <a:sym typeface="Roboto"/>
              </a:rPr>
              <a:t>Defending the freedom of parents to train, educate and care for their children privately, without governmental interference.</a:t>
            </a:r>
            <a:endParaRPr sz="2800" b="0" i="0" u="none" strike="noStrike" cap="none">
              <a:solidFill>
                <a:schemeClr val="lt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229ba91cbda_3_71"/>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2"/>
              </a:buClr>
              <a:buSzPct val="100000"/>
              <a:buFont typeface="Book Antiqua"/>
              <a:buNone/>
            </a:pPr>
            <a:r>
              <a:rPr lang="en" sz="3600" dirty="0"/>
              <a:t>What Does God Say About Civil Government?</a:t>
            </a:r>
            <a:endParaRPr sz="3000" dirty="0"/>
          </a:p>
        </p:txBody>
      </p:sp>
      <p:sp>
        <p:nvSpPr>
          <p:cNvPr id="341" name="Google Shape;341;g229ba91cbda_3_71"/>
          <p:cNvSpPr txBox="1">
            <a:spLocks noGrp="1"/>
          </p:cNvSpPr>
          <p:nvPr>
            <p:ph type="body" idx="1"/>
          </p:nvPr>
        </p:nvSpPr>
        <p:spPr>
          <a:xfrm>
            <a:off x="762000" y="1459350"/>
            <a:ext cx="7620000" cy="2634900"/>
          </a:xfrm>
          <a:prstGeom prst="rect">
            <a:avLst/>
          </a:prstGeom>
          <a:noFill/>
          <a:ln w="28575" cap="flat" cmpd="sng">
            <a:solidFill>
              <a:srgbClr val="8D182B"/>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400"/>
              </a:spcBef>
              <a:spcAft>
                <a:spcPts val="0"/>
              </a:spcAft>
              <a:buSzPts val="1800"/>
              <a:buNone/>
            </a:pPr>
            <a:r>
              <a:rPr lang="en" sz="2000" i="1"/>
              <a:t>“And they sent to him some of the Pharisees and some of the Herodians, to trap him in his talk. And they came and said to him, ‘Teacher, we know that you are true and do not care about anyone’s opinion. For you are not swayed by appearances, but truly teach the way of God. Is it lawful to pay taxes to Caesar, or not? Should we pay them, or should we not?’”</a:t>
            </a:r>
            <a:endParaRPr sz="2000" i="1"/>
          </a:p>
          <a:p>
            <a:pPr marL="457200" lvl="0" indent="-355600" algn="l" rtl="0">
              <a:lnSpc>
                <a:spcPct val="115000"/>
              </a:lnSpc>
              <a:spcBef>
                <a:spcPts val="1200"/>
              </a:spcBef>
              <a:spcAft>
                <a:spcPts val="0"/>
              </a:spcAft>
              <a:buSzPts val="2000"/>
              <a:buChar char="-"/>
            </a:pPr>
            <a:r>
              <a:rPr lang="en" sz="2000"/>
              <a:t>Mark 12:13-14</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229ba91cbda_3_76"/>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2"/>
              </a:buClr>
              <a:buSzPct val="100000"/>
              <a:buFont typeface="Book Antiqua"/>
              <a:buNone/>
            </a:pPr>
            <a:r>
              <a:rPr lang="en" sz="3600" dirty="0"/>
              <a:t>What Does God Say About Civil Government?</a:t>
            </a:r>
            <a:endParaRPr sz="3000" dirty="0"/>
          </a:p>
        </p:txBody>
      </p:sp>
      <p:sp>
        <p:nvSpPr>
          <p:cNvPr id="347" name="Google Shape;347;g229ba91cbda_3_76"/>
          <p:cNvSpPr txBox="1">
            <a:spLocks noGrp="1"/>
          </p:cNvSpPr>
          <p:nvPr>
            <p:ph type="body" idx="1"/>
          </p:nvPr>
        </p:nvSpPr>
        <p:spPr>
          <a:xfrm>
            <a:off x="852150" y="1488125"/>
            <a:ext cx="7439700" cy="2676300"/>
          </a:xfrm>
          <a:prstGeom prst="rect">
            <a:avLst/>
          </a:prstGeom>
          <a:noFill/>
          <a:ln w="28575" cap="flat" cmpd="sng">
            <a:solidFill>
              <a:srgbClr val="8E172B"/>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l" rtl="0">
              <a:lnSpc>
                <a:spcPct val="115000"/>
              </a:lnSpc>
              <a:spcBef>
                <a:spcPts val="400"/>
              </a:spcBef>
              <a:spcAft>
                <a:spcPts val="0"/>
              </a:spcAft>
              <a:buSzPts val="1800"/>
              <a:buNone/>
            </a:pPr>
            <a:r>
              <a:rPr lang="en" sz="2000" i="1"/>
              <a:t>“But, knowing their hypocrisy, he said to them, ‘Why put me to the test? Bring me a denarius and let me look at it.’ And they brought one. And he said to them, ‘Whose likeness and inscription is this?’ They said to him, ‘Caesar’s.’ Jesus said to them, ‘Render to Caesar the things that are Caesar’s, and to God the things that are God’s.’ And they marveled at him.”</a:t>
            </a:r>
            <a:endParaRPr sz="2000" i="1"/>
          </a:p>
          <a:p>
            <a:pPr marL="457200" lvl="0" indent="-355600" algn="l" rtl="0">
              <a:lnSpc>
                <a:spcPct val="115000"/>
              </a:lnSpc>
              <a:spcBef>
                <a:spcPts val="1200"/>
              </a:spcBef>
              <a:spcAft>
                <a:spcPts val="0"/>
              </a:spcAft>
              <a:buSzPts val="2000"/>
              <a:buChar char="-"/>
            </a:pPr>
            <a:r>
              <a:rPr lang="en" sz="2000"/>
              <a:t>Mark 12:14-17</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229ba91cbda_3_81"/>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2"/>
              </a:buClr>
              <a:buSzPct val="100000"/>
              <a:buFont typeface="Book Antiqua"/>
              <a:buNone/>
            </a:pPr>
            <a:r>
              <a:rPr lang="en" sz="3600" dirty="0"/>
              <a:t>What Does God Say About Civil Government?</a:t>
            </a:r>
            <a:endParaRPr sz="3000" dirty="0"/>
          </a:p>
        </p:txBody>
      </p:sp>
      <p:sp>
        <p:nvSpPr>
          <p:cNvPr id="353" name="Google Shape;353;g229ba91cbda_3_81"/>
          <p:cNvSpPr txBox="1">
            <a:spLocks noGrp="1"/>
          </p:cNvSpPr>
          <p:nvPr>
            <p:ph type="body" idx="1"/>
          </p:nvPr>
        </p:nvSpPr>
        <p:spPr>
          <a:xfrm>
            <a:off x="311700" y="1088750"/>
            <a:ext cx="8520600" cy="8166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800"/>
              <a:buNone/>
            </a:pPr>
            <a:endParaRPr sz="2000"/>
          </a:p>
          <a:p>
            <a:pPr marL="0" lvl="0" indent="0" algn="l" rtl="0">
              <a:lnSpc>
                <a:spcPct val="115000"/>
              </a:lnSpc>
              <a:spcBef>
                <a:spcPts val="0"/>
              </a:spcBef>
              <a:spcAft>
                <a:spcPts val="0"/>
              </a:spcAft>
              <a:buSzPts val="1800"/>
              <a:buNone/>
            </a:pPr>
            <a:r>
              <a:rPr lang="en" sz="2000"/>
              <a:t>He has ordained Civil Government at all levels:</a:t>
            </a:r>
            <a:endParaRPr sz="2000"/>
          </a:p>
        </p:txBody>
      </p:sp>
      <p:sp>
        <p:nvSpPr>
          <p:cNvPr id="354" name="Google Shape;354;g229ba91cbda_3_81"/>
          <p:cNvSpPr txBox="1"/>
          <p:nvPr/>
        </p:nvSpPr>
        <p:spPr>
          <a:xfrm>
            <a:off x="311700" y="1912800"/>
            <a:ext cx="4260300" cy="2732700"/>
          </a:xfrm>
          <a:prstGeom prst="rect">
            <a:avLst/>
          </a:prstGeom>
          <a:noFill/>
          <a:ln>
            <a:noFill/>
          </a:ln>
        </p:spPr>
        <p:txBody>
          <a:bodyPr spcFirstLastPara="1" wrap="square" lIns="91425" tIns="91425" rIns="91425" bIns="91425" anchor="t" anchorCtr="0">
            <a:normAutofit/>
          </a:bodyPr>
          <a:lstStyle/>
          <a:p>
            <a:pPr marL="342900" marR="0" lvl="0" indent="-228600" algn="l" rtl="0">
              <a:lnSpc>
                <a:spcPct val="115000"/>
              </a:lnSpc>
              <a:spcBef>
                <a:spcPts val="0"/>
              </a:spcBef>
              <a:spcAft>
                <a:spcPts val="0"/>
              </a:spcAft>
              <a:buClr>
                <a:schemeClr val="lt1"/>
              </a:buClr>
              <a:buSzPts val="2200"/>
              <a:buFont typeface="Arial"/>
              <a:buChar char="●"/>
            </a:pPr>
            <a:r>
              <a:rPr lang="en" sz="1800" b="0" i="0" u="sng" strike="noStrike" cap="none" dirty="0">
                <a:solidFill>
                  <a:schemeClr val="lt1"/>
                </a:solidFill>
                <a:latin typeface="Arial"/>
                <a:ea typeface="Arial"/>
                <a:cs typeface="Arial"/>
                <a:sym typeface="Arial"/>
              </a:rPr>
              <a:t>1 Peter 2:13-17 </a:t>
            </a:r>
            <a:endParaRPr sz="1800" b="0" i="0" u="sng" strike="noStrike" cap="none" dirty="0">
              <a:solidFill>
                <a:schemeClr val="lt1"/>
              </a:solidFill>
              <a:latin typeface="Arial"/>
              <a:ea typeface="Arial"/>
              <a:cs typeface="Arial"/>
              <a:sym typeface="Arial"/>
            </a:endParaRPr>
          </a:p>
          <a:p>
            <a:pPr marL="342900" marR="0" lvl="0" indent="-228600" algn="l" rtl="0">
              <a:lnSpc>
                <a:spcPct val="115000"/>
              </a:lnSpc>
              <a:spcBef>
                <a:spcPts val="0"/>
              </a:spcBef>
              <a:spcAft>
                <a:spcPts val="0"/>
              </a:spcAft>
              <a:buClr>
                <a:schemeClr val="lt1"/>
              </a:buClr>
              <a:buSzPts val="2200"/>
              <a:buFont typeface="Arial"/>
              <a:buChar char="●"/>
            </a:pPr>
            <a:r>
              <a:rPr lang="en" sz="1800" b="0" i="0" u="none" strike="noStrike" cap="none" dirty="0">
                <a:solidFill>
                  <a:schemeClr val="lt1"/>
                </a:solidFill>
                <a:latin typeface="Arial"/>
                <a:ea typeface="Arial"/>
                <a:cs typeface="Arial"/>
                <a:sym typeface="Arial"/>
              </a:rPr>
              <a:t>Hebrews 13:13-17 </a:t>
            </a:r>
            <a:endParaRPr sz="1800" b="0" i="0" u="none" strike="noStrike" cap="none" dirty="0">
              <a:solidFill>
                <a:schemeClr val="lt1"/>
              </a:solidFill>
              <a:latin typeface="Arial"/>
              <a:ea typeface="Arial"/>
              <a:cs typeface="Arial"/>
              <a:sym typeface="Arial"/>
            </a:endParaRPr>
          </a:p>
          <a:p>
            <a:pPr marL="342900" marR="0" lvl="0" indent="-228600" algn="l" rtl="0">
              <a:lnSpc>
                <a:spcPct val="115000"/>
              </a:lnSpc>
              <a:spcBef>
                <a:spcPts val="0"/>
              </a:spcBef>
              <a:spcAft>
                <a:spcPts val="0"/>
              </a:spcAft>
              <a:buClr>
                <a:schemeClr val="lt1"/>
              </a:buClr>
              <a:buSzPts val="2200"/>
              <a:buFont typeface="Arial"/>
              <a:buChar char="●"/>
            </a:pPr>
            <a:r>
              <a:rPr lang="en" sz="1800" b="0" i="0" u="none" strike="noStrike" cap="none" dirty="0">
                <a:solidFill>
                  <a:schemeClr val="lt1"/>
                </a:solidFill>
                <a:latin typeface="Arial"/>
                <a:ea typeface="Arial"/>
                <a:cs typeface="Arial"/>
                <a:sym typeface="Arial"/>
              </a:rPr>
              <a:t>Genesis 9:5-7; 10:31,32; 12:10-20; 13:12; 14:1-16</a:t>
            </a:r>
            <a:endParaRPr sz="1800" b="0" i="0" u="none" strike="noStrike" cap="none" dirty="0">
              <a:solidFill>
                <a:schemeClr val="lt1"/>
              </a:solidFill>
              <a:latin typeface="Arial"/>
              <a:ea typeface="Arial"/>
              <a:cs typeface="Arial"/>
              <a:sym typeface="Arial"/>
            </a:endParaRPr>
          </a:p>
          <a:p>
            <a:pPr marL="342900" marR="0" lvl="0" indent="-228600" algn="l" rtl="0">
              <a:lnSpc>
                <a:spcPct val="115000"/>
              </a:lnSpc>
              <a:spcBef>
                <a:spcPts val="0"/>
              </a:spcBef>
              <a:spcAft>
                <a:spcPts val="0"/>
              </a:spcAft>
              <a:buClr>
                <a:schemeClr val="lt1"/>
              </a:buClr>
              <a:buSzPts val="2200"/>
              <a:buFont typeface="Arial"/>
              <a:buChar char="●"/>
            </a:pPr>
            <a:r>
              <a:rPr lang="en" sz="1800" b="0" i="0" u="none" strike="noStrike" cap="none" dirty="0">
                <a:solidFill>
                  <a:schemeClr val="lt1"/>
                </a:solidFill>
                <a:latin typeface="Arial"/>
                <a:ea typeface="Arial"/>
                <a:cs typeface="Arial"/>
                <a:sym typeface="Arial"/>
              </a:rPr>
              <a:t>Deuteronomy 31:15-20; 17:14-20 </a:t>
            </a:r>
            <a:endParaRPr sz="18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55" name="Google Shape;355;g229ba91cbda_3_81"/>
          <p:cNvSpPr txBox="1"/>
          <p:nvPr/>
        </p:nvSpPr>
        <p:spPr>
          <a:xfrm>
            <a:off x="4572000" y="1912800"/>
            <a:ext cx="4260300" cy="2732700"/>
          </a:xfrm>
          <a:prstGeom prst="rect">
            <a:avLst/>
          </a:prstGeom>
          <a:noFill/>
          <a:ln>
            <a:noFill/>
          </a:ln>
        </p:spPr>
        <p:txBody>
          <a:bodyPr spcFirstLastPara="1" wrap="square" lIns="91425" tIns="91425" rIns="91425" bIns="91425" anchor="t" anchorCtr="0">
            <a:normAutofit/>
          </a:bodyPr>
          <a:lstStyle/>
          <a:p>
            <a:pPr marL="342900" marR="0" lvl="0" indent="-228600" algn="l" rtl="0">
              <a:lnSpc>
                <a:spcPct val="115000"/>
              </a:lnSpc>
              <a:spcBef>
                <a:spcPts val="0"/>
              </a:spcBef>
              <a:spcAft>
                <a:spcPts val="0"/>
              </a:spcAft>
              <a:buClr>
                <a:schemeClr val="lt1"/>
              </a:buClr>
              <a:buSzPts val="2200"/>
              <a:buFont typeface="Arial"/>
              <a:buChar char="●"/>
            </a:pPr>
            <a:r>
              <a:rPr lang="en" sz="1800" b="0" i="0" u="sng" strike="noStrike" cap="none" dirty="0">
                <a:solidFill>
                  <a:schemeClr val="lt1"/>
                </a:solidFill>
                <a:latin typeface="Arial"/>
                <a:ea typeface="Arial"/>
                <a:cs typeface="Arial"/>
                <a:sym typeface="Arial"/>
              </a:rPr>
              <a:t>Romans 13:1-7 </a:t>
            </a:r>
            <a:endParaRPr sz="1800" b="0" i="0" u="sng" strike="noStrike" cap="none" dirty="0">
              <a:solidFill>
                <a:schemeClr val="lt1"/>
              </a:solidFill>
              <a:latin typeface="Arial"/>
              <a:ea typeface="Arial"/>
              <a:cs typeface="Arial"/>
              <a:sym typeface="Arial"/>
            </a:endParaRPr>
          </a:p>
          <a:p>
            <a:pPr marL="342900" marR="0" lvl="0" indent="-228600" algn="l" rtl="0">
              <a:lnSpc>
                <a:spcPct val="115000"/>
              </a:lnSpc>
              <a:spcBef>
                <a:spcPts val="0"/>
              </a:spcBef>
              <a:spcAft>
                <a:spcPts val="0"/>
              </a:spcAft>
              <a:buClr>
                <a:schemeClr val="lt1"/>
              </a:buClr>
              <a:buSzPts val="2200"/>
              <a:buFont typeface="Arial"/>
              <a:buChar char="●"/>
            </a:pPr>
            <a:r>
              <a:rPr lang="en" sz="1800" b="0" i="0" u="none" strike="noStrike" cap="none" dirty="0">
                <a:solidFill>
                  <a:schemeClr val="lt1"/>
                </a:solidFill>
                <a:latin typeface="Arial"/>
                <a:ea typeface="Arial"/>
                <a:cs typeface="Arial"/>
                <a:sym typeface="Arial"/>
              </a:rPr>
              <a:t>Psalm 83:18; 127:1 </a:t>
            </a:r>
            <a:endParaRPr sz="1800" b="0" i="0" u="none" strike="noStrike" cap="none" dirty="0">
              <a:solidFill>
                <a:schemeClr val="lt1"/>
              </a:solidFill>
              <a:latin typeface="Arial"/>
              <a:ea typeface="Arial"/>
              <a:cs typeface="Arial"/>
              <a:sym typeface="Arial"/>
            </a:endParaRPr>
          </a:p>
          <a:p>
            <a:pPr marL="342900" marR="0" lvl="0" indent="-228600" algn="l" rtl="0">
              <a:lnSpc>
                <a:spcPct val="115000"/>
              </a:lnSpc>
              <a:spcBef>
                <a:spcPts val="0"/>
              </a:spcBef>
              <a:spcAft>
                <a:spcPts val="0"/>
              </a:spcAft>
              <a:buClr>
                <a:schemeClr val="lt1"/>
              </a:buClr>
              <a:buSzPts val="2200"/>
              <a:buFont typeface="Arial"/>
              <a:buChar char="●"/>
            </a:pPr>
            <a:r>
              <a:rPr lang="en" sz="1800" b="0" i="0" u="none" strike="noStrike" cap="none" dirty="0">
                <a:solidFill>
                  <a:schemeClr val="lt1"/>
                </a:solidFill>
                <a:latin typeface="Arial"/>
                <a:ea typeface="Arial"/>
                <a:cs typeface="Arial"/>
                <a:sym typeface="Arial"/>
              </a:rPr>
              <a:t>Luke 13:31,32. Acts 2:22,23; 12:1-4 </a:t>
            </a:r>
            <a:endParaRPr sz="1800" b="0" i="0" u="none" strike="noStrike" cap="none" dirty="0">
              <a:solidFill>
                <a:schemeClr val="lt1"/>
              </a:solidFill>
              <a:latin typeface="Arial"/>
              <a:ea typeface="Arial"/>
              <a:cs typeface="Arial"/>
              <a:sym typeface="Arial"/>
            </a:endParaRPr>
          </a:p>
          <a:p>
            <a:pPr marL="342900" marR="0" lvl="0" indent="-228600" algn="l" rtl="0">
              <a:lnSpc>
                <a:spcPct val="115000"/>
              </a:lnSpc>
              <a:spcBef>
                <a:spcPts val="0"/>
              </a:spcBef>
              <a:spcAft>
                <a:spcPts val="0"/>
              </a:spcAft>
              <a:buClr>
                <a:schemeClr val="lt1"/>
              </a:buClr>
              <a:buSzPts val="2200"/>
              <a:buFont typeface="Arial"/>
              <a:buChar char="●"/>
            </a:pPr>
            <a:r>
              <a:rPr lang="en" sz="1800" b="0" i="0" u="none" strike="noStrike" cap="none" dirty="0">
                <a:solidFill>
                  <a:schemeClr val="lt1"/>
                </a:solidFill>
                <a:latin typeface="Arial"/>
                <a:ea typeface="Arial"/>
                <a:cs typeface="Arial"/>
                <a:sym typeface="Arial"/>
              </a:rPr>
              <a:t>1 Timothy 2:1.2 </a:t>
            </a:r>
            <a:endParaRPr sz="1800" b="0" i="0" u="none" strike="noStrike" cap="none" dirty="0">
              <a:solidFill>
                <a:schemeClr val="lt1"/>
              </a:solidFill>
              <a:latin typeface="Arial"/>
              <a:ea typeface="Arial"/>
              <a:cs typeface="Arial"/>
              <a:sym typeface="Arial"/>
            </a:endParaRPr>
          </a:p>
          <a:p>
            <a:pPr marL="342900" marR="0" lvl="0" indent="-228600" algn="l" rtl="0">
              <a:lnSpc>
                <a:spcPct val="115000"/>
              </a:lnSpc>
              <a:spcBef>
                <a:spcPts val="0"/>
              </a:spcBef>
              <a:spcAft>
                <a:spcPts val="0"/>
              </a:spcAft>
              <a:buClr>
                <a:schemeClr val="lt1"/>
              </a:buClr>
              <a:buSzPts val="2200"/>
              <a:buFont typeface="Arial"/>
              <a:buChar char="●"/>
            </a:pPr>
            <a:r>
              <a:rPr lang="en" sz="1800" b="0" i="0" u="none" strike="noStrike" cap="none" dirty="0">
                <a:solidFill>
                  <a:schemeClr val="lt1"/>
                </a:solidFill>
                <a:latin typeface="Arial"/>
                <a:ea typeface="Arial"/>
                <a:cs typeface="Arial"/>
                <a:sym typeface="Arial"/>
              </a:rPr>
              <a:t>Matthew 5:21</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229ba91cbda_3_158"/>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Three Jurisdictions Of Government</a:t>
            </a:r>
            <a:endParaRPr/>
          </a:p>
        </p:txBody>
      </p:sp>
      <p:pic>
        <p:nvPicPr>
          <p:cNvPr id="382" name="Google Shape;382;g229ba91cbda_3_158"/>
          <p:cNvPicPr preferRelativeResize="0"/>
          <p:nvPr/>
        </p:nvPicPr>
        <p:blipFill rotWithShape="1">
          <a:blip r:embed="rId3">
            <a:alphaModFix/>
          </a:blip>
          <a:srcRect/>
          <a:stretch/>
        </p:blipFill>
        <p:spPr>
          <a:xfrm>
            <a:off x="1133700" y="568500"/>
            <a:ext cx="6812802" cy="4541901"/>
          </a:xfrm>
          <a:prstGeom prst="rect">
            <a:avLst/>
          </a:prstGeom>
          <a:noFill/>
          <a:ln>
            <a:noFill/>
          </a:ln>
        </p:spPr>
      </p:pic>
    </p:spTree>
    <p:extLst>
      <p:ext uri="{BB962C8B-B14F-4D97-AF65-F5344CB8AC3E}">
        <p14:creationId xmlns:p14="http://schemas.microsoft.com/office/powerpoint/2010/main" val="3967281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229ba91cbda_3_88"/>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ct val="100000"/>
              <a:buFont typeface="Book Antiqua"/>
              <a:buNone/>
            </a:pPr>
            <a:r>
              <a:rPr lang="en" dirty="0"/>
              <a:t>What Does God Say About Politics and Government?</a:t>
            </a:r>
            <a:endParaRPr sz="2400" dirty="0"/>
          </a:p>
        </p:txBody>
      </p:sp>
      <p:sp>
        <p:nvSpPr>
          <p:cNvPr id="361" name="Google Shape;361;g229ba91cbda_3_88"/>
          <p:cNvSpPr txBox="1">
            <a:spLocks noGrp="1"/>
          </p:cNvSpPr>
          <p:nvPr>
            <p:ph type="body" idx="1"/>
          </p:nvPr>
        </p:nvSpPr>
        <p:spPr>
          <a:xfrm>
            <a:off x="541500" y="1136675"/>
            <a:ext cx="8061000" cy="3394500"/>
          </a:xfrm>
          <a:prstGeom prst="rect">
            <a:avLst/>
          </a:prstGeom>
          <a:noFill/>
          <a:ln>
            <a:noFill/>
          </a:ln>
        </p:spPr>
        <p:txBody>
          <a:bodyPr spcFirstLastPara="1" wrap="square" lIns="91425" tIns="45700" rIns="91425" bIns="45700" anchor="t" anchorCtr="0">
            <a:normAutofit/>
          </a:bodyPr>
          <a:lstStyle/>
          <a:p>
            <a:pPr marL="342900" lvl="0" indent="-228600" algn="l" rtl="0">
              <a:lnSpc>
                <a:spcPct val="115000"/>
              </a:lnSpc>
              <a:spcBef>
                <a:spcPts val="0"/>
              </a:spcBef>
              <a:spcAft>
                <a:spcPts val="0"/>
              </a:spcAft>
              <a:buSzPts val="2200"/>
              <a:buChar char="●"/>
            </a:pPr>
            <a:r>
              <a:rPr lang="en" dirty="0"/>
              <a:t>What if there is conflict between jurisdictions?</a:t>
            </a:r>
            <a:endParaRPr dirty="0"/>
          </a:p>
          <a:p>
            <a:pPr marL="342900" lvl="0" indent="-228600" algn="l" rtl="0">
              <a:lnSpc>
                <a:spcPct val="115000"/>
              </a:lnSpc>
              <a:spcBef>
                <a:spcPts val="440"/>
              </a:spcBef>
              <a:spcAft>
                <a:spcPts val="0"/>
              </a:spcAft>
              <a:buSzPts val="2200"/>
              <a:buChar char="●"/>
            </a:pPr>
            <a:r>
              <a:rPr lang="en" dirty="0"/>
              <a:t>“We must obey God rather than men. The God of our fathers raised Jesus, whom you killed by hanging him on a tree. God exalted him at his right hand as Leader and Savior, to give repentance to Israel and forgiveness of sins. And we are witnesses to these things, and so is the Holy Spirit, whom God has given to those who obey him.”  (Acts 5:29-32)</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229ba91cbda_3_93"/>
          <p:cNvSpPr txBox="1">
            <a:spLocks noGrp="1"/>
          </p:cNvSpPr>
          <p:nvPr>
            <p:ph type="title"/>
          </p:nvPr>
        </p:nvSpPr>
        <p:spPr>
          <a:xfrm>
            <a:off x="-125" y="0"/>
            <a:ext cx="9144000" cy="914400"/>
          </a:xfrm>
          <a:prstGeom prst="rect">
            <a:avLst/>
          </a:prstGeom>
          <a:solidFill>
            <a:srgbClr val="8D182B"/>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ct val="100000"/>
              <a:buFont typeface="Book Antiqua"/>
              <a:buNone/>
            </a:pPr>
            <a:r>
              <a:rPr lang="en" dirty="0"/>
              <a:t>What Does God Say About Politics and Government?</a:t>
            </a:r>
            <a:endParaRPr sz="2400" dirty="0"/>
          </a:p>
        </p:txBody>
      </p:sp>
      <p:sp>
        <p:nvSpPr>
          <p:cNvPr id="367" name="Google Shape;367;g229ba91cbda_3_93"/>
          <p:cNvSpPr txBox="1">
            <a:spLocks noGrp="1"/>
          </p:cNvSpPr>
          <p:nvPr>
            <p:ph type="body" idx="1"/>
          </p:nvPr>
        </p:nvSpPr>
        <p:spPr>
          <a:xfrm>
            <a:off x="495475" y="1063375"/>
            <a:ext cx="8061300" cy="954600"/>
          </a:xfrm>
          <a:prstGeom prst="rect">
            <a:avLst/>
          </a:prstGeom>
          <a:noFill/>
          <a:ln>
            <a:noFill/>
          </a:ln>
        </p:spPr>
        <p:txBody>
          <a:bodyPr spcFirstLastPara="1" wrap="square" lIns="91425" tIns="45700" rIns="91425" bIns="45700" anchor="t" anchorCtr="0">
            <a:normAutofit fontScale="92500" lnSpcReduction="10000"/>
          </a:bodyPr>
          <a:lstStyle/>
          <a:p>
            <a:pPr marL="342900" lvl="0" indent="-218122" algn="l" rtl="0">
              <a:lnSpc>
                <a:spcPct val="115000"/>
              </a:lnSpc>
              <a:spcBef>
                <a:spcPts val="0"/>
              </a:spcBef>
              <a:spcAft>
                <a:spcPts val="0"/>
              </a:spcAft>
              <a:buSzPct val="122221"/>
              <a:buChar char="●"/>
            </a:pPr>
            <a:r>
              <a:rPr lang="en" dirty="0"/>
              <a:t>God alone is sovereign and governs all things, peoples, and nations.</a:t>
            </a:r>
            <a:br>
              <a:rPr lang="en" dirty="0"/>
            </a:br>
            <a:endParaRPr dirty="0"/>
          </a:p>
          <a:p>
            <a:pPr marL="342900" lvl="0" indent="-218122" algn="l" rtl="0">
              <a:lnSpc>
                <a:spcPct val="115000"/>
              </a:lnSpc>
              <a:spcBef>
                <a:spcPts val="0"/>
              </a:spcBef>
              <a:spcAft>
                <a:spcPts val="0"/>
              </a:spcAft>
              <a:buSzPct val="122221"/>
              <a:buChar char="●"/>
            </a:pPr>
            <a:r>
              <a:rPr lang="en" dirty="0"/>
              <a:t>Ultimately, all governments are accountable to God.</a:t>
            </a:r>
            <a:endParaRPr dirty="0"/>
          </a:p>
        </p:txBody>
      </p:sp>
      <p:sp>
        <p:nvSpPr>
          <p:cNvPr id="368" name="Google Shape;368;g229ba91cbda_3_93"/>
          <p:cNvSpPr txBox="1"/>
          <p:nvPr/>
        </p:nvSpPr>
        <p:spPr>
          <a:xfrm>
            <a:off x="961275" y="2248925"/>
            <a:ext cx="4076400" cy="2640600"/>
          </a:xfrm>
          <a:prstGeom prst="rect">
            <a:avLst/>
          </a:prstGeom>
          <a:noFill/>
          <a:ln>
            <a:noFill/>
          </a:ln>
        </p:spPr>
        <p:txBody>
          <a:bodyPr spcFirstLastPara="1" wrap="square" lIns="91425" tIns="91425" rIns="91425" bIns="91425" anchor="t" anchorCtr="0">
            <a:normAutofit/>
          </a:bodyPr>
          <a:lstStyle/>
          <a:p>
            <a:pPr marL="342900" marR="0" lvl="0" indent="-228600" algn="l" rtl="0">
              <a:lnSpc>
                <a:spcPct val="115000"/>
              </a:lnSpc>
              <a:spcBef>
                <a:spcPts val="0"/>
              </a:spcBef>
              <a:spcAft>
                <a:spcPts val="0"/>
              </a:spcAft>
              <a:buClr>
                <a:schemeClr val="lt1"/>
              </a:buClr>
              <a:buSzPts val="2200"/>
              <a:buFont typeface="Arial"/>
              <a:buChar char="●"/>
            </a:pPr>
            <a:r>
              <a:rPr lang="en" sz="1800" b="0" i="0" u="none" strike="noStrike" cap="none" dirty="0">
                <a:solidFill>
                  <a:schemeClr val="lt1"/>
                </a:solidFill>
                <a:latin typeface="Arial"/>
                <a:ea typeface="Arial"/>
                <a:cs typeface="Arial"/>
                <a:sym typeface="Arial"/>
              </a:rPr>
              <a:t>Daniel 4:34,35; 5:21</a:t>
            </a:r>
            <a:endParaRPr sz="1800" b="0" i="0" u="none" strike="noStrike" cap="none" dirty="0">
              <a:solidFill>
                <a:schemeClr val="lt1"/>
              </a:solidFill>
              <a:latin typeface="Arial"/>
              <a:ea typeface="Arial"/>
              <a:cs typeface="Arial"/>
              <a:sym typeface="Arial"/>
            </a:endParaRPr>
          </a:p>
          <a:p>
            <a:pPr marL="342900" marR="0" lvl="0" indent="-228600" algn="l" rtl="0">
              <a:lnSpc>
                <a:spcPct val="115000"/>
              </a:lnSpc>
              <a:spcBef>
                <a:spcPts val="0"/>
              </a:spcBef>
              <a:spcAft>
                <a:spcPts val="0"/>
              </a:spcAft>
              <a:buClr>
                <a:schemeClr val="lt1"/>
              </a:buClr>
              <a:buSzPts val="2200"/>
              <a:buFont typeface="Arial"/>
              <a:buChar char="●"/>
            </a:pPr>
            <a:r>
              <a:rPr lang="en" sz="1800" b="0" i="0" u="none" strike="noStrike" cap="none" dirty="0">
                <a:solidFill>
                  <a:schemeClr val="lt1"/>
                </a:solidFill>
                <a:latin typeface="Arial"/>
                <a:ea typeface="Arial"/>
                <a:cs typeface="Arial"/>
                <a:sym typeface="Arial"/>
              </a:rPr>
              <a:t>Isaiah 33:22 </a:t>
            </a:r>
            <a:endParaRPr sz="1800" b="0" i="0" u="none" strike="noStrike" cap="none" dirty="0">
              <a:solidFill>
                <a:schemeClr val="lt1"/>
              </a:solidFill>
              <a:latin typeface="Arial"/>
              <a:ea typeface="Arial"/>
              <a:cs typeface="Arial"/>
              <a:sym typeface="Arial"/>
            </a:endParaRPr>
          </a:p>
          <a:p>
            <a:pPr marL="342900" marR="0" lvl="0" indent="-228600" algn="l" rtl="0">
              <a:lnSpc>
                <a:spcPct val="115000"/>
              </a:lnSpc>
              <a:spcBef>
                <a:spcPts val="0"/>
              </a:spcBef>
              <a:spcAft>
                <a:spcPts val="0"/>
              </a:spcAft>
              <a:buClr>
                <a:schemeClr val="lt1"/>
              </a:buClr>
              <a:buSzPts val="2200"/>
              <a:buFont typeface="Arial"/>
              <a:buChar char="●"/>
            </a:pPr>
            <a:r>
              <a:rPr lang="en" sz="1800" b="0" i="0" u="none" strike="noStrike" cap="none" dirty="0">
                <a:solidFill>
                  <a:schemeClr val="lt1"/>
                </a:solidFill>
                <a:latin typeface="Arial"/>
                <a:ea typeface="Arial"/>
                <a:cs typeface="Arial"/>
                <a:sym typeface="Arial"/>
              </a:rPr>
              <a:t>Psalm 104</a:t>
            </a:r>
            <a:endParaRPr sz="1800" b="0" i="0" u="none" strike="noStrike" cap="none" dirty="0">
              <a:solidFill>
                <a:schemeClr val="lt1"/>
              </a:solidFill>
              <a:latin typeface="Arial"/>
              <a:ea typeface="Arial"/>
              <a:cs typeface="Arial"/>
              <a:sym typeface="Arial"/>
            </a:endParaRPr>
          </a:p>
          <a:p>
            <a:pPr marL="342900" marR="0" lvl="0" indent="-228600" algn="l" rtl="0">
              <a:lnSpc>
                <a:spcPct val="115000"/>
              </a:lnSpc>
              <a:spcBef>
                <a:spcPts val="0"/>
              </a:spcBef>
              <a:spcAft>
                <a:spcPts val="0"/>
              </a:spcAft>
              <a:buClr>
                <a:schemeClr val="lt1"/>
              </a:buClr>
              <a:buSzPts val="2200"/>
              <a:buFont typeface="Arial"/>
              <a:buChar char="●"/>
            </a:pPr>
            <a:r>
              <a:rPr lang="en" sz="1800" b="0" i="0" u="none" strike="noStrike" cap="none" dirty="0">
                <a:solidFill>
                  <a:schemeClr val="lt1"/>
                </a:solidFill>
                <a:latin typeface="Arial"/>
                <a:ea typeface="Arial"/>
                <a:cs typeface="Arial"/>
                <a:sym typeface="Arial"/>
              </a:rPr>
              <a:t>Psalm 22:28</a:t>
            </a:r>
          </a:p>
          <a:p>
            <a:pPr marL="342900" marR="0" lvl="0" indent="-228600" algn="l" rtl="0">
              <a:lnSpc>
                <a:spcPct val="115000"/>
              </a:lnSpc>
              <a:spcBef>
                <a:spcPts val="0"/>
              </a:spcBef>
              <a:spcAft>
                <a:spcPts val="0"/>
              </a:spcAft>
              <a:buClr>
                <a:schemeClr val="lt1"/>
              </a:buClr>
              <a:buSzPts val="2200"/>
              <a:buFont typeface="Arial"/>
              <a:buChar char="●"/>
            </a:pPr>
            <a:r>
              <a:rPr lang="en" sz="1800" dirty="0">
                <a:solidFill>
                  <a:schemeClr val="lt1"/>
                </a:solidFill>
              </a:rPr>
              <a:t>1 Peter 4:10-11</a:t>
            </a:r>
            <a:endParaRPr sz="18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69" name="Google Shape;369;g229ba91cbda_3_93"/>
          <p:cNvSpPr txBox="1"/>
          <p:nvPr/>
        </p:nvSpPr>
        <p:spPr>
          <a:xfrm>
            <a:off x="5037675" y="2248925"/>
            <a:ext cx="3984900" cy="2640600"/>
          </a:xfrm>
          <a:prstGeom prst="rect">
            <a:avLst/>
          </a:prstGeom>
          <a:noFill/>
          <a:ln>
            <a:noFill/>
          </a:ln>
        </p:spPr>
        <p:txBody>
          <a:bodyPr spcFirstLastPara="1" wrap="square" lIns="91425" tIns="91425" rIns="91425" bIns="91425" anchor="t" anchorCtr="0">
            <a:normAutofit/>
          </a:bodyPr>
          <a:lstStyle/>
          <a:p>
            <a:pPr marL="342900" marR="0" lvl="0" indent="-228600" algn="l" rtl="0">
              <a:lnSpc>
                <a:spcPct val="115000"/>
              </a:lnSpc>
              <a:spcBef>
                <a:spcPts val="0"/>
              </a:spcBef>
              <a:spcAft>
                <a:spcPts val="0"/>
              </a:spcAft>
              <a:buClr>
                <a:schemeClr val="lt1"/>
              </a:buClr>
              <a:buSzPts val="2200"/>
              <a:buFont typeface="Arial"/>
              <a:buChar char="●"/>
            </a:pPr>
            <a:r>
              <a:rPr lang="en" sz="1800" b="0" i="0" u="sng" strike="noStrike" cap="none" dirty="0">
                <a:solidFill>
                  <a:schemeClr val="lt1"/>
                </a:solidFill>
                <a:latin typeface="Arial"/>
                <a:ea typeface="Arial"/>
                <a:cs typeface="Arial"/>
                <a:sym typeface="Arial"/>
              </a:rPr>
              <a:t>Colossians 1:17</a:t>
            </a:r>
            <a:endParaRPr sz="1800" b="0" i="0" u="sng" strike="noStrike" cap="none" dirty="0">
              <a:solidFill>
                <a:schemeClr val="lt1"/>
              </a:solidFill>
              <a:latin typeface="Arial"/>
              <a:ea typeface="Arial"/>
              <a:cs typeface="Arial"/>
              <a:sym typeface="Arial"/>
            </a:endParaRPr>
          </a:p>
          <a:p>
            <a:pPr marL="342900" marR="0" lvl="0" indent="-228600" algn="l" rtl="0">
              <a:lnSpc>
                <a:spcPct val="115000"/>
              </a:lnSpc>
              <a:spcBef>
                <a:spcPts val="0"/>
              </a:spcBef>
              <a:spcAft>
                <a:spcPts val="0"/>
              </a:spcAft>
              <a:buClr>
                <a:schemeClr val="lt1"/>
              </a:buClr>
              <a:buSzPts val="2200"/>
              <a:buFont typeface="Arial"/>
              <a:buChar char="●"/>
            </a:pPr>
            <a:r>
              <a:rPr lang="en" sz="1800" b="0" i="0" u="none" strike="noStrike" cap="none" dirty="0">
                <a:solidFill>
                  <a:schemeClr val="lt1"/>
                </a:solidFill>
                <a:latin typeface="Arial"/>
                <a:ea typeface="Arial"/>
                <a:cs typeface="Arial"/>
                <a:sym typeface="Arial"/>
              </a:rPr>
              <a:t>Romans 11:36</a:t>
            </a:r>
            <a:endParaRPr sz="1800" b="0" i="0" u="none" strike="noStrike" cap="none" dirty="0">
              <a:solidFill>
                <a:schemeClr val="lt1"/>
              </a:solidFill>
              <a:latin typeface="Arial"/>
              <a:ea typeface="Arial"/>
              <a:cs typeface="Arial"/>
              <a:sym typeface="Arial"/>
            </a:endParaRPr>
          </a:p>
          <a:p>
            <a:pPr marL="342900" marR="0" lvl="0" indent="-228600" algn="l" rtl="0">
              <a:lnSpc>
                <a:spcPct val="115000"/>
              </a:lnSpc>
              <a:spcBef>
                <a:spcPts val="0"/>
              </a:spcBef>
              <a:spcAft>
                <a:spcPts val="0"/>
              </a:spcAft>
              <a:buClr>
                <a:schemeClr val="lt1"/>
              </a:buClr>
              <a:buSzPts val="2200"/>
              <a:buFont typeface="Arial"/>
              <a:buChar char="●"/>
            </a:pPr>
            <a:r>
              <a:rPr lang="en" sz="1800" b="0" i="0" u="none" strike="noStrike" cap="none" dirty="0">
                <a:solidFill>
                  <a:schemeClr val="lt1"/>
                </a:solidFill>
                <a:latin typeface="Arial"/>
                <a:ea typeface="Arial"/>
                <a:cs typeface="Arial"/>
                <a:sym typeface="Arial"/>
              </a:rPr>
              <a:t>Isaiah 9:6,7</a:t>
            </a:r>
            <a:endParaRPr sz="1800" b="0" i="0" u="none" strike="noStrike" cap="none" dirty="0">
              <a:solidFill>
                <a:schemeClr val="lt1"/>
              </a:solidFill>
              <a:latin typeface="Arial"/>
              <a:ea typeface="Arial"/>
              <a:cs typeface="Arial"/>
              <a:sym typeface="Arial"/>
            </a:endParaRPr>
          </a:p>
          <a:p>
            <a:pPr marL="342900" marR="0" lvl="0" indent="-228600" algn="l" rtl="0">
              <a:lnSpc>
                <a:spcPct val="115000"/>
              </a:lnSpc>
              <a:spcBef>
                <a:spcPts val="0"/>
              </a:spcBef>
              <a:spcAft>
                <a:spcPts val="0"/>
              </a:spcAft>
              <a:buClr>
                <a:schemeClr val="lt1"/>
              </a:buClr>
              <a:buSzPts val="2200"/>
              <a:buFont typeface="Arial"/>
              <a:buChar char="●"/>
            </a:pPr>
            <a:r>
              <a:rPr lang="en" sz="1800" b="0" i="0" u="none" strike="noStrike" cap="none" dirty="0">
                <a:solidFill>
                  <a:schemeClr val="lt1"/>
                </a:solidFill>
                <a:latin typeface="Arial"/>
                <a:ea typeface="Arial"/>
                <a:cs typeface="Arial"/>
                <a:sym typeface="Arial"/>
              </a:rPr>
              <a:t>Acts 17:24-28</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229ba91cbda_3_158"/>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Three Jurisdictions Of Government</a:t>
            </a:r>
            <a:endParaRPr/>
          </a:p>
        </p:txBody>
      </p:sp>
      <p:pic>
        <p:nvPicPr>
          <p:cNvPr id="382" name="Google Shape;382;g229ba91cbda_3_158"/>
          <p:cNvPicPr preferRelativeResize="0"/>
          <p:nvPr/>
        </p:nvPicPr>
        <p:blipFill rotWithShape="1">
          <a:blip r:embed="rId3">
            <a:alphaModFix/>
          </a:blip>
          <a:srcRect/>
          <a:stretch/>
        </p:blipFill>
        <p:spPr>
          <a:xfrm>
            <a:off x="1133700" y="568500"/>
            <a:ext cx="6812802" cy="4541901"/>
          </a:xfrm>
          <a:prstGeom prst="rect">
            <a:avLst/>
          </a:prstGeom>
          <a:noFill/>
          <a:ln>
            <a:noFill/>
          </a:ln>
        </p:spPr>
      </p:pic>
    </p:spTree>
    <p:extLst>
      <p:ext uri="{BB962C8B-B14F-4D97-AF65-F5344CB8AC3E}">
        <p14:creationId xmlns:p14="http://schemas.microsoft.com/office/powerpoint/2010/main" val="3745582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229ba91cbda_3_181"/>
          <p:cNvSpPr txBox="1">
            <a:spLocks noGrp="1"/>
          </p:cNvSpPr>
          <p:nvPr>
            <p:ph type="title"/>
          </p:nvPr>
        </p:nvSpPr>
        <p:spPr>
          <a:xfrm>
            <a:off x="0" y="0"/>
            <a:ext cx="9144000" cy="914400"/>
          </a:xfrm>
          <a:prstGeom prst="rect">
            <a:avLst/>
          </a:prstGeom>
          <a:solidFill>
            <a:srgbClr val="8B182B"/>
          </a:solidFill>
          <a:ln>
            <a:noFill/>
          </a:ln>
        </p:spPr>
        <p:txBody>
          <a:bodyPr spcFirstLastPara="1" wrap="square" lIns="38100" tIns="38100" rIns="38100" bIns="38100" anchor="ctr" anchorCtr="0">
            <a:normAutofit/>
          </a:bodyPr>
          <a:lstStyle/>
          <a:p>
            <a:pPr marL="0" lvl="0" indent="0" algn="ctr" rtl="0">
              <a:lnSpc>
                <a:spcPct val="80000"/>
              </a:lnSpc>
              <a:spcBef>
                <a:spcPts val="0"/>
              </a:spcBef>
              <a:spcAft>
                <a:spcPts val="0"/>
              </a:spcAft>
              <a:buClr>
                <a:schemeClr val="lt1"/>
              </a:buClr>
              <a:buSzPts val="1400"/>
              <a:buNone/>
            </a:pPr>
            <a:r>
              <a:rPr lang="en" dirty="0">
                <a:solidFill>
                  <a:schemeClr val="lt1"/>
                </a:solidFill>
              </a:rPr>
              <a:t>Wayne Grudem’s 3 Point Guide</a:t>
            </a:r>
            <a:endParaRPr dirty="0">
              <a:solidFill>
                <a:schemeClr val="lt1"/>
              </a:solidFill>
            </a:endParaRPr>
          </a:p>
        </p:txBody>
      </p:sp>
      <p:sp>
        <p:nvSpPr>
          <p:cNvPr id="409" name="Google Shape;409;g229ba91cbda_3_181"/>
          <p:cNvSpPr txBox="1">
            <a:spLocks noGrp="1"/>
          </p:cNvSpPr>
          <p:nvPr>
            <p:ph type="body" idx="1"/>
          </p:nvPr>
        </p:nvSpPr>
        <p:spPr>
          <a:xfrm>
            <a:off x="456600" y="1173100"/>
            <a:ext cx="8230800" cy="3181200"/>
          </a:xfrm>
          <a:prstGeom prst="rect">
            <a:avLst/>
          </a:prstGeom>
          <a:noFill/>
          <a:ln>
            <a:noFill/>
          </a:ln>
        </p:spPr>
        <p:txBody>
          <a:bodyPr spcFirstLastPara="1" wrap="square" lIns="38100" tIns="38100" rIns="38100" bIns="38100" anchor="ctr" anchorCtr="0">
            <a:normAutofit/>
          </a:bodyPr>
          <a:lstStyle/>
          <a:p>
            <a:pPr marL="2343150" lvl="4" indent="-457200" algn="l" rtl="0">
              <a:lnSpc>
                <a:spcPct val="115000"/>
              </a:lnSpc>
              <a:spcBef>
                <a:spcPts val="0"/>
              </a:spcBef>
              <a:spcAft>
                <a:spcPts val="0"/>
              </a:spcAft>
              <a:buSzPts val="2700"/>
              <a:buFont typeface="Arial"/>
              <a:buAutoNum type="arabicPeriod"/>
            </a:pPr>
            <a:r>
              <a:rPr lang="en" sz="2100" dirty="0">
                <a:solidFill>
                  <a:schemeClr val="lt1"/>
                </a:solidFill>
              </a:rPr>
              <a:t>Clear, direct, and decisive</a:t>
            </a:r>
            <a:endParaRPr dirty="0"/>
          </a:p>
          <a:p>
            <a:pPr marL="2343150" lvl="4" indent="-457200" algn="l" rtl="0">
              <a:lnSpc>
                <a:spcPct val="115000"/>
              </a:lnSpc>
              <a:spcBef>
                <a:spcPts val="0"/>
              </a:spcBef>
              <a:spcAft>
                <a:spcPts val="0"/>
              </a:spcAft>
              <a:buSzPts val="2700"/>
              <a:buFont typeface="Arial"/>
              <a:buAutoNum type="arabicPeriod"/>
            </a:pPr>
            <a:r>
              <a:rPr lang="en" sz="2100" dirty="0">
                <a:solidFill>
                  <a:schemeClr val="lt1"/>
                </a:solidFill>
              </a:rPr>
              <a:t>Arguments from principles</a:t>
            </a:r>
            <a:endParaRPr dirty="0"/>
          </a:p>
          <a:p>
            <a:pPr marL="2343150" lvl="4" indent="-457200" algn="l" rtl="0">
              <a:lnSpc>
                <a:spcPct val="115000"/>
              </a:lnSpc>
              <a:spcBef>
                <a:spcPts val="0"/>
              </a:spcBef>
              <a:spcAft>
                <a:spcPts val="0"/>
              </a:spcAft>
              <a:buSzPts val="2700"/>
              <a:buFont typeface="Arial"/>
              <a:buAutoNum type="arabicPeriod"/>
            </a:pPr>
            <a:r>
              <a:rPr lang="en" sz="2100" dirty="0">
                <a:solidFill>
                  <a:schemeClr val="lt1"/>
                </a:solidFill>
              </a:rPr>
              <a:t>Appeal to facts in the world</a:t>
            </a:r>
            <a:endParaRPr sz="2100" dirty="0">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229ba91cbda_3_186"/>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150"/>
              <a:buFont typeface="Book Antiqua"/>
              <a:buNone/>
            </a:pPr>
            <a:r>
              <a:rPr lang="en" sz="2700"/>
              <a:t>Applying Scripture to Politics</a:t>
            </a:r>
            <a:br>
              <a:rPr lang="en" sz="2700"/>
            </a:br>
            <a:r>
              <a:rPr lang="en" sz="2700"/>
              <a:t>The Three Categories</a:t>
            </a:r>
            <a:endParaRPr sz="2700"/>
          </a:p>
        </p:txBody>
      </p:sp>
      <p:sp>
        <p:nvSpPr>
          <p:cNvPr id="416" name="Google Shape;416;g229ba91cbda_3_186"/>
          <p:cNvSpPr txBox="1">
            <a:spLocks noGrp="1"/>
          </p:cNvSpPr>
          <p:nvPr>
            <p:ph type="body" idx="1"/>
          </p:nvPr>
        </p:nvSpPr>
        <p:spPr>
          <a:xfrm>
            <a:off x="311700" y="1620000"/>
            <a:ext cx="8520600" cy="1903500"/>
          </a:xfrm>
          <a:prstGeom prst="rect">
            <a:avLst/>
          </a:prstGeom>
          <a:noFill/>
          <a:ln w="28575" cap="flat" cmpd="sng">
            <a:solidFill>
              <a:srgbClr val="8E172B"/>
            </a:solidFill>
            <a:prstDash val="solid"/>
            <a:round/>
            <a:headEnd type="none" w="sm" len="sm"/>
            <a:tailEnd type="none" w="sm" len="sm"/>
          </a:ln>
        </p:spPr>
        <p:txBody>
          <a:bodyPr spcFirstLastPara="1" wrap="square" lIns="91425" tIns="45700" rIns="91425" bIns="45700" anchor="t" anchorCtr="0">
            <a:normAutofit/>
          </a:bodyPr>
          <a:lstStyle/>
          <a:p>
            <a:pPr marL="114300" lvl="0" indent="0" algn="l" rtl="0">
              <a:lnSpc>
                <a:spcPct val="115000"/>
              </a:lnSpc>
              <a:spcBef>
                <a:spcPts val="0"/>
              </a:spcBef>
              <a:spcAft>
                <a:spcPts val="0"/>
              </a:spcAft>
              <a:buSzPts val="2200"/>
              <a:buNone/>
            </a:pPr>
            <a:r>
              <a:rPr lang="en"/>
              <a:t>“On some issues I think the overall teaching of the Bible is </a:t>
            </a:r>
            <a:r>
              <a:rPr lang="en" u="sng"/>
              <a:t>clear, direct, and decisive</a:t>
            </a:r>
            <a:r>
              <a:rPr lang="en"/>
              <a:t>, such as the idea that civil governments are set up by God to punish evil and reward good or the idea that laws in a nation should protect people’s lives, particularly the lives of unborn children.” …</a:t>
            </a:r>
            <a:endParaRPr/>
          </a:p>
          <a:p>
            <a:pPr marL="457200" lvl="0" indent="-342900" algn="l" rtl="0">
              <a:lnSpc>
                <a:spcPct val="115000"/>
              </a:lnSpc>
              <a:spcBef>
                <a:spcPts val="440"/>
              </a:spcBef>
              <a:spcAft>
                <a:spcPts val="0"/>
              </a:spcAft>
              <a:buSzPts val="1800"/>
              <a:buChar char="-"/>
            </a:pPr>
            <a:r>
              <a:rPr lang="en"/>
              <a:t>Wayne Grudem, Politics – According to the Bible, pp. 18-19</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29ba91cbda_3_192"/>
          <p:cNvSpPr txBox="1">
            <a:spLocks noGrp="1"/>
          </p:cNvSpPr>
          <p:nvPr>
            <p:ph type="title"/>
          </p:nvPr>
        </p:nvSpPr>
        <p:spPr>
          <a:xfrm>
            <a:off x="-150" y="0"/>
            <a:ext cx="9144000" cy="914400"/>
          </a:xfrm>
          <a:prstGeom prst="rect">
            <a:avLst/>
          </a:prstGeom>
          <a:solidFill>
            <a:srgbClr val="8D182B"/>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500"/>
              <a:buFont typeface="Book Antiqua"/>
              <a:buNone/>
            </a:pPr>
            <a:r>
              <a:rPr lang="en" sz="2700"/>
              <a:t>Applying Scripture to Politics</a:t>
            </a:r>
            <a:br>
              <a:rPr lang="en" sz="2700"/>
            </a:br>
            <a:r>
              <a:rPr lang="en" sz="2700"/>
              <a:t>The Three Categories</a:t>
            </a:r>
            <a:endParaRPr sz="2700"/>
          </a:p>
        </p:txBody>
      </p:sp>
      <p:sp>
        <p:nvSpPr>
          <p:cNvPr id="423" name="Google Shape;423;g229ba91cbda_3_192"/>
          <p:cNvSpPr txBox="1">
            <a:spLocks noGrp="1"/>
          </p:cNvSpPr>
          <p:nvPr>
            <p:ph type="body" idx="1"/>
          </p:nvPr>
        </p:nvSpPr>
        <p:spPr>
          <a:xfrm>
            <a:off x="311700" y="1483875"/>
            <a:ext cx="8520600" cy="2795100"/>
          </a:xfrm>
          <a:prstGeom prst="rect">
            <a:avLst/>
          </a:prstGeom>
          <a:noFill/>
          <a:ln w="28575" cap="flat" cmpd="sng">
            <a:solidFill>
              <a:srgbClr val="8E172B"/>
            </a:solidFill>
            <a:prstDash val="solid"/>
            <a:round/>
            <a:headEnd type="none" w="sm" len="sm"/>
            <a:tailEnd type="none" w="sm" len="sm"/>
          </a:ln>
        </p:spPr>
        <p:txBody>
          <a:bodyPr spcFirstLastPara="1" wrap="square" lIns="91425" tIns="45700" rIns="91425" bIns="45700" anchor="t" anchorCtr="0">
            <a:normAutofit/>
          </a:bodyPr>
          <a:lstStyle/>
          <a:p>
            <a:pPr marL="114300" lvl="0" indent="0" algn="l" rtl="0">
              <a:lnSpc>
                <a:spcPct val="115000"/>
              </a:lnSpc>
              <a:spcBef>
                <a:spcPts val="0"/>
              </a:spcBef>
              <a:spcAft>
                <a:spcPts val="0"/>
              </a:spcAft>
              <a:buSzPts val="2200"/>
              <a:buNone/>
            </a:pPr>
            <a:r>
              <a:rPr lang="en" dirty="0"/>
              <a:t>“…There is a second set of issues where I depend on </a:t>
            </a:r>
            <a:r>
              <a:rPr lang="en" u="sng" dirty="0"/>
              <a:t>arguments from broader principles</a:t>
            </a:r>
            <a:r>
              <a:rPr lang="en" dirty="0"/>
              <a:t>. One example is my view that some kind of democracy is a preferable form of government. In this case I have reasoned not from direct, specific biblical teaching on the topic but from broader biblical principles (such as the equality of all people in the image of God and the importance of limitations on the power of human government.” …</a:t>
            </a:r>
            <a:endParaRPr dirty="0"/>
          </a:p>
          <a:p>
            <a:pPr marL="457200" lvl="0" indent="-342900" algn="l" rtl="0">
              <a:lnSpc>
                <a:spcPct val="115000"/>
              </a:lnSpc>
              <a:spcBef>
                <a:spcPts val="440"/>
              </a:spcBef>
              <a:spcAft>
                <a:spcPts val="0"/>
              </a:spcAft>
              <a:buSzPts val="1800"/>
              <a:buChar char="-"/>
            </a:pPr>
            <a:r>
              <a:rPr lang="en" dirty="0"/>
              <a:t>Wayne Grudem, Politics – According to the Bible, pp. 18-19</a:t>
            </a:r>
            <a:endParaRPr dirty="0"/>
          </a:p>
          <a:p>
            <a:pPr marL="114300" lvl="0" indent="0" algn="l" rtl="0">
              <a:lnSpc>
                <a:spcPct val="115000"/>
              </a:lnSpc>
              <a:spcBef>
                <a:spcPts val="1200"/>
              </a:spcBef>
              <a:spcAft>
                <a:spcPts val="1200"/>
              </a:spcAft>
              <a:buSzPts val="22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29ba91cbda_3_11"/>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en"/>
              <a:t>FPM’s Mission:</a:t>
            </a:r>
            <a:endParaRPr/>
          </a:p>
        </p:txBody>
      </p:sp>
      <p:sp>
        <p:nvSpPr>
          <p:cNvPr id="270" name="Google Shape;270;g229ba91cbda_3_11"/>
          <p:cNvSpPr txBox="1"/>
          <p:nvPr/>
        </p:nvSpPr>
        <p:spPr>
          <a:xfrm>
            <a:off x="1476900" y="1235550"/>
            <a:ext cx="6190200" cy="3561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2800" b="0" i="0" u="none" strike="noStrike" cap="none">
                <a:solidFill>
                  <a:schemeClr val="lt1"/>
                </a:solidFill>
                <a:latin typeface="Roboto"/>
                <a:ea typeface="Roboto"/>
                <a:cs typeface="Roboto"/>
                <a:sym typeface="Roboto"/>
              </a:rPr>
              <a:t>We watch the California Legislature:</a:t>
            </a:r>
            <a:endParaRPr/>
          </a:p>
          <a:p>
            <a:pPr marL="457200" marR="0" lvl="0" indent="-387350" algn="l" rtl="0">
              <a:lnSpc>
                <a:spcPct val="115000"/>
              </a:lnSpc>
              <a:spcBef>
                <a:spcPts val="0"/>
              </a:spcBef>
              <a:spcAft>
                <a:spcPts val="0"/>
              </a:spcAft>
              <a:buClr>
                <a:schemeClr val="dk1"/>
              </a:buClr>
              <a:buSzPts val="1100"/>
              <a:buFont typeface="Arial"/>
              <a:buNone/>
            </a:pPr>
            <a:endParaRPr sz="2800" b="0" i="0" u="none" strike="noStrike" cap="none">
              <a:solidFill>
                <a:schemeClr val="lt1"/>
              </a:solidFill>
              <a:latin typeface="Roboto"/>
              <a:ea typeface="Roboto"/>
              <a:cs typeface="Roboto"/>
              <a:sym typeface="Roboto"/>
            </a:endParaRPr>
          </a:p>
          <a:p>
            <a:pPr marL="457200" marR="0" lvl="0" indent="-457200" algn="l" rtl="0">
              <a:lnSpc>
                <a:spcPct val="115000"/>
              </a:lnSpc>
              <a:spcBef>
                <a:spcPts val="0"/>
              </a:spcBef>
              <a:spcAft>
                <a:spcPts val="0"/>
              </a:spcAft>
              <a:buClr>
                <a:schemeClr val="dk1"/>
              </a:buClr>
              <a:buSzPts val="1100"/>
              <a:buFont typeface="Arial"/>
              <a:buChar char="•"/>
            </a:pPr>
            <a:r>
              <a:rPr lang="en" sz="2800" b="1" i="0" u="none" strike="noStrike" cap="none">
                <a:solidFill>
                  <a:schemeClr val="lt1"/>
                </a:solidFill>
                <a:latin typeface="Roboto"/>
                <a:ea typeface="Roboto"/>
                <a:cs typeface="Roboto"/>
                <a:sym typeface="Roboto"/>
              </a:rPr>
              <a:t>Detect</a:t>
            </a:r>
            <a:endParaRPr sz="2800" b="1" i="0" u="none" strike="noStrike" cap="none">
              <a:solidFill>
                <a:schemeClr val="lt1"/>
              </a:solidFill>
              <a:latin typeface="Roboto"/>
              <a:ea typeface="Roboto"/>
              <a:cs typeface="Roboto"/>
              <a:sym typeface="Roboto"/>
            </a:endParaRPr>
          </a:p>
          <a:p>
            <a:pPr marL="457200" marR="0" lvl="0" indent="-457200" algn="l" rtl="0">
              <a:lnSpc>
                <a:spcPct val="115000"/>
              </a:lnSpc>
              <a:spcBef>
                <a:spcPts val="0"/>
              </a:spcBef>
              <a:spcAft>
                <a:spcPts val="0"/>
              </a:spcAft>
              <a:buClr>
                <a:schemeClr val="dk1"/>
              </a:buClr>
              <a:buSzPts val="1100"/>
              <a:buFont typeface="Arial"/>
              <a:buChar char="•"/>
            </a:pPr>
            <a:r>
              <a:rPr lang="en" sz="2800" b="1" i="0" u="none" strike="noStrike" cap="none">
                <a:solidFill>
                  <a:schemeClr val="lt1"/>
                </a:solidFill>
                <a:latin typeface="Roboto"/>
                <a:ea typeface="Roboto"/>
                <a:cs typeface="Roboto"/>
                <a:sym typeface="Roboto"/>
              </a:rPr>
              <a:t>Analyze</a:t>
            </a:r>
            <a:endParaRPr/>
          </a:p>
          <a:p>
            <a:pPr marL="457200" marR="0" lvl="0" indent="-457200" algn="l" rtl="0">
              <a:lnSpc>
                <a:spcPct val="115000"/>
              </a:lnSpc>
              <a:spcBef>
                <a:spcPts val="0"/>
              </a:spcBef>
              <a:spcAft>
                <a:spcPts val="0"/>
              </a:spcAft>
              <a:buClr>
                <a:schemeClr val="dk1"/>
              </a:buClr>
              <a:buSzPts val="1100"/>
              <a:buFont typeface="Arial"/>
              <a:buChar char="•"/>
            </a:pPr>
            <a:r>
              <a:rPr lang="en" sz="2800" b="1" i="0" u="none" strike="noStrike" cap="none">
                <a:solidFill>
                  <a:schemeClr val="lt1"/>
                </a:solidFill>
                <a:latin typeface="Roboto"/>
                <a:ea typeface="Roboto"/>
                <a:cs typeface="Roboto"/>
                <a:sym typeface="Roboto"/>
              </a:rPr>
              <a:t>Monitor</a:t>
            </a:r>
            <a:endParaRPr/>
          </a:p>
          <a:p>
            <a:pPr marL="457200" marR="0" lvl="0" indent="-457200" algn="l" rtl="0">
              <a:lnSpc>
                <a:spcPct val="115000"/>
              </a:lnSpc>
              <a:spcBef>
                <a:spcPts val="0"/>
              </a:spcBef>
              <a:spcAft>
                <a:spcPts val="0"/>
              </a:spcAft>
              <a:buClr>
                <a:schemeClr val="dk1"/>
              </a:buClr>
              <a:buSzPts val="1100"/>
              <a:buFont typeface="Arial"/>
              <a:buChar char="•"/>
            </a:pPr>
            <a:r>
              <a:rPr lang="en" sz="2800" b="1" i="0" u="none" strike="noStrike" cap="none">
                <a:solidFill>
                  <a:schemeClr val="lt1"/>
                </a:solidFill>
                <a:latin typeface="Roboto"/>
                <a:ea typeface="Roboto"/>
                <a:cs typeface="Roboto"/>
                <a:sym typeface="Roboto"/>
              </a:rPr>
              <a:t>Intervene</a:t>
            </a:r>
            <a:endParaRPr sz="2000" b="1" i="0" u="none" strike="noStrike" cap="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229ba91cbda_3_198"/>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150"/>
              <a:buFont typeface="Book Antiqua"/>
              <a:buNone/>
            </a:pPr>
            <a:r>
              <a:rPr lang="en" sz="2700"/>
              <a:t>Applying Scripture to Politics</a:t>
            </a:r>
            <a:br>
              <a:rPr lang="en" sz="2700"/>
            </a:br>
            <a:r>
              <a:rPr lang="en" sz="2700"/>
              <a:t>The Three Categories</a:t>
            </a:r>
            <a:endParaRPr sz="2700"/>
          </a:p>
        </p:txBody>
      </p:sp>
      <p:sp>
        <p:nvSpPr>
          <p:cNvPr id="430" name="Google Shape;430;g229ba91cbda_3_198"/>
          <p:cNvSpPr txBox="1">
            <a:spLocks noGrp="1"/>
          </p:cNvSpPr>
          <p:nvPr>
            <p:ph type="body" idx="1"/>
          </p:nvPr>
        </p:nvSpPr>
        <p:spPr>
          <a:xfrm>
            <a:off x="311850" y="1675200"/>
            <a:ext cx="8520300" cy="1793100"/>
          </a:xfrm>
          <a:prstGeom prst="rect">
            <a:avLst/>
          </a:prstGeom>
          <a:noFill/>
          <a:ln w="28575" cap="flat" cmpd="sng">
            <a:solidFill>
              <a:srgbClr val="8B182B"/>
            </a:solidFill>
            <a:prstDash val="solid"/>
            <a:round/>
            <a:headEnd type="none" w="sm" len="sm"/>
            <a:tailEnd type="none" w="sm" len="sm"/>
          </a:ln>
        </p:spPr>
        <p:txBody>
          <a:bodyPr spcFirstLastPara="1" wrap="square" lIns="91425" tIns="45700" rIns="91425" bIns="45700" anchor="t" anchorCtr="0">
            <a:normAutofit/>
          </a:bodyPr>
          <a:lstStyle/>
          <a:p>
            <a:pPr marL="114300" lvl="0" indent="0" algn="l" rtl="0">
              <a:lnSpc>
                <a:spcPct val="115000"/>
              </a:lnSpc>
              <a:spcBef>
                <a:spcPts val="0"/>
              </a:spcBef>
              <a:spcAft>
                <a:spcPts val="0"/>
              </a:spcAft>
              <a:buSzPts val="2200"/>
              <a:buNone/>
            </a:pPr>
            <a:r>
              <a:rPr lang="en" dirty="0"/>
              <a:t>“…Then I have used a third type of argument: </a:t>
            </a:r>
            <a:r>
              <a:rPr lang="en" u="sng" dirty="0"/>
              <a:t>an appeal to facts in the world</a:t>
            </a:r>
            <a:r>
              <a:rPr lang="en" dirty="0"/>
              <a:t>. In some sections (such as chap. 9, on economics), much of my argument depends on one’s evaluation of the actual results of certain policies (for instance, do lower taxes lead to greater economic growth or not?).”  What about traffic laws?</a:t>
            </a:r>
            <a:endParaRPr dirty="0"/>
          </a:p>
          <a:p>
            <a:pPr marL="457200" lvl="0" indent="-342900" algn="l" rtl="0">
              <a:lnSpc>
                <a:spcPct val="115000"/>
              </a:lnSpc>
              <a:spcBef>
                <a:spcPts val="440"/>
              </a:spcBef>
              <a:spcAft>
                <a:spcPts val="0"/>
              </a:spcAft>
              <a:buSzPts val="1800"/>
              <a:buChar char="-"/>
            </a:pPr>
            <a:r>
              <a:rPr lang="en" dirty="0"/>
              <a:t>Wayne Grudem, Politics – According to the Bible, pp. 18-19</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229ba91cbda_3_204"/>
          <p:cNvSpPr txBox="1">
            <a:spLocks noGrp="1"/>
          </p:cNvSpPr>
          <p:nvPr>
            <p:ph type="ctrTitle"/>
          </p:nvPr>
        </p:nvSpPr>
        <p:spPr>
          <a:xfrm>
            <a:off x="311700" y="1151250"/>
            <a:ext cx="8520600" cy="792600"/>
          </a:xfrm>
          <a:prstGeom prst="rect">
            <a:avLst/>
          </a:prstGeom>
          <a:solidFill>
            <a:srgbClr val="8B182B"/>
          </a:solid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04000"/>
              <a:buNone/>
            </a:pPr>
            <a:r>
              <a:rPr lang="en" sz="5000">
                <a:solidFill>
                  <a:schemeClr val="lt1"/>
                </a:solidFill>
              </a:rPr>
              <a:t>Education</a:t>
            </a:r>
            <a:endParaRPr sz="5000">
              <a:solidFill>
                <a:schemeClr val="lt1"/>
              </a:solidFill>
            </a:endParaRPr>
          </a:p>
        </p:txBody>
      </p:sp>
      <p:sp>
        <p:nvSpPr>
          <p:cNvPr id="436" name="Google Shape;436;g229ba91cbda_3_204"/>
          <p:cNvSpPr txBox="1">
            <a:spLocks noGrp="1"/>
          </p:cNvSpPr>
          <p:nvPr>
            <p:ph type="subTitle" idx="1"/>
          </p:nvPr>
        </p:nvSpPr>
        <p:spPr>
          <a:xfrm>
            <a:off x="350000" y="2175450"/>
            <a:ext cx="8520600" cy="792600"/>
          </a:xfrm>
          <a:prstGeom prst="rect">
            <a:avLst/>
          </a:prstGeom>
          <a:noFill/>
          <a:ln w="28575" cap="flat" cmpd="sng">
            <a:solidFill>
              <a:srgbClr val="8B182B"/>
            </a:solidFill>
            <a:prstDash val="solid"/>
            <a:round/>
            <a:headEnd type="none" w="sm" len="sm"/>
            <a:tailEnd type="none" w="sm" len="sm"/>
          </a:ln>
        </p:spPr>
        <p:txBody>
          <a:bodyPr spcFirstLastPara="1" wrap="square" lIns="91425" tIns="91425" rIns="91425" bIns="91425" anchor="ctr" anchorCtr="0">
            <a:normAutofit lnSpcReduction="10000"/>
          </a:bodyPr>
          <a:lstStyle/>
          <a:p>
            <a:pPr marL="457200" lvl="0" indent="-342900" algn="ctr" rtl="0">
              <a:lnSpc>
                <a:spcPct val="150000"/>
              </a:lnSpc>
              <a:spcBef>
                <a:spcPts val="0"/>
              </a:spcBef>
              <a:spcAft>
                <a:spcPts val="0"/>
              </a:spcAft>
              <a:buSzPts val="2800"/>
              <a:buNone/>
            </a:pPr>
            <a:r>
              <a:rPr lang="en">
                <a:solidFill>
                  <a:schemeClr val="lt1"/>
                </a:solidFill>
              </a:rPr>
              <a:t>What does God Say?</a:t>
            </a:r>
            <a:endParaRPr>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12E4E"/>
        </a:solidFill>
        <a:effectLst/>
      </p:bgPr>
    </p:bg>
    <p:spTree>
      <p:nvGrpSpPr>
        <p:cNvPr id="1" name="Shape 440"/>
        <p:cNvGrpSpPr/>
        <p:nvPr/>
      </p:nvGrpSpPr>
      <p:grpSpPr>
        <a:xfrm>
          <a:off x="0" y="0"/>
          <a:ext cx="0" cy="0"/>
          <a:chOff x="0" y="0"/>
          <a:chExt cx="0" cy="0"/>
        </a:xfrm>
      </p:grpSpPr>
      <p:pic>
        <p:nvPicPr>
          <p:cNvPr id="441" name="Google Shape;441;g229ba91cbda_8_75"/>
          <p:cNvPicPr preferRelativeResize="0">
            <a:picLocks noGrp="1"/>
          </p:cNvPicPr>
          <p:nvPr>
            <p:ph type="body" idx="1"/>
          </p:nvPr>
        </p:nvPicPr>
        <p:blipFill rotWithShape="1">
          <a:blip r:embed="rId3">
            <a:alphaModFix/>
          </a:blip>
          <a:srcRect l="9794" t="19914" r="32308" b="11375"/>
          <a:stretch/>
        </p:blipFill>
        <p:spPr>
          <a:xfrm>
            <a:off x="578839" y="1544321"/>
            <a:ext cx="3294900" cy="2441100"/>
          </a:xfrm>
          <a:prstGeom prst="rect">
            <a:avLst/>
          </a:prstGeom>
          <a:noFill/>
          <a:ln>
            <a:noFill/>
          </a:ln>
        </p:spPr>
      </p:pic>
      <p:sp>
        <p:nvSpPr>
          <p:cNvPr id="442" name="Google Shape;442;g229ba91cbda_8_75"/>
          <p:cNvSpPr txBox="1">
            <a:spLocks noGrp="1"/>
          </p:cNvSpPr>
          <p:nvPr>
            <p:ph type="body" idx="2"/>
          </p:nvPr>
        </p:nvSpPr>
        <p:spPr>
          <a:xfrm>
            <a:off x="4428375" y="1544325"/>
            <a:ext cx="4303500" cy="2874300"/>
          </a:xfrm>
          <a:prstGeom prst="rect">
            <a:avLst/>
          </a:prstGeom>
          <a:noFill/>
          <a:ln w="28575" cap="flat" cmpd="sng">
            <a:solidFill>
              <a:srgbClr val="8E172B"/>
            </a:solidFill>
            <a:prstDash val="solid"/>
            <a:round/>
            <a:headEnd type="none" w="sm" len="sm"/>
            <a:tailEnd type="none" w="sm" len="sm"/>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2F5496"/>
              </a:buClr>
              <a:buSzPts val="2100"/>
              <a:buNone/>
            </a:pPr>
            <a:r>
              <a:rPr lang="en" sz="2100">
                <a:solidFill>
                  <a:schemeClr val="lt1"/>
                </a:solidFill>
              </a:rPr>
              <a:t>“The Bible is authoritative on everything of which it speaks. Moreover, it speaks of everything.”</a:t>
            </a:r>
            <a:endParaRPr>
              <a:solidFill>
                <a:schemeClr val="lt1"/>
              </a:solidFill>
            </a:endParaRPr>
          </a:p>
          <a:p>
            <a:pPr marL="0" lvl="0" indent="0" algn="l" rtl="0">
              <a:lnSpc>
                <a:spcPct val="90000"/>
              </a:lnSpc>
              <a:spcBef>
                <a:spcPts val="800"/>
              </a:spcBef>
              <a:spcAft>
                <a:spcPts val="0"/>
              </a:spcAft>
              <a:buClr>
                <a:schemeClr val="dk1"/>
              </a:buClr>
              <a:buSzPts val="2100"/>
              <a:buNone/>
            </a:pPr>
            <a:endParaRPr sz="2100">
              <a:solidFill>
                <a:schemeClr val="lt1"/>
              </a:solidFill>
            </a:endParaRPr>
          </a:p>
          <a:p>
            <a:pPr marL="0" lvl="0" indent="0" algn="l" rtl="0">
              <a:lnSpc>
                <a:spcPct val="90000"/>
              </a:lnSpc>
              <a:spcBef>
                <a:spcPts val="800"/>
              </a:spcBef>
              <a:spcAft>
                <a:spcPts val="0"/>
              </a:spcAft>
              <a:buClr>
                <a:srgbClr val="2F5496"/>
              </a:buClr>
              <a:buSzPts val="2100"/>
              <a:buNone/>
            </a:pPr>
            <a:r>
              <a:rPr lang="en" sz="2100">
                <a:solidFill>
                  <a:schemeClr val="lt1"/>
                </a:solidFill>
              </a:rPr>
              <a:t>― </a:t>
            </a:r>
            <a:r>
              <a:rPr lang="en" sz="1800">
                <a:solidFill>
                  <a:schemeClr val="lt1"/>
                </a:solidFill>
              </a:rPr>
              <a:t>Cornelius Van Til</a:t>
            </a:r>
            <a:endParaRPr sz="1800">
              <a:solidFill>
                <a:schemeClr val="lt1"/>
              </a:solidFill>
            </a:endParaRPr>
          </a:p>
          <a:p>
            <a:pPr marL="0" lvl="0" indent="0" algn="l" rtl="0">
              <a:lnSpc>
                <a:spcPct val="90000"/>
              </a:lnSpc>
              <a:spcBef>
                <a:spcPts val="800"/>
              </a:spcBef>
              <a:spcAft>
                <a:spcPts val="0"/>
              </a:spcAft>
              <a:buClr>
                <a:srgbClr val="2F5496"/>
              </a:buClr>
              <a:buSzPts val="1800"/>
              <a:buNone/>
            </a:pPr>
            <a:r>
              <a:rPr lang="en" sz="1800">
                <a:solidFill>
                  <a:schemeClr val="lt1"/>
                </a:solidFill>
              </a:rPr>
              <a:t>Professor/Christian Apologist</a:t>
            </a:r>
            <a:endParaRPr>
              <a:solidFill>
                <a:schemeClr val="lt1"/>
              </a:solidFill>
            </a:endParaRPr>
          </a:p>
        </p:txBody>
      </p:sp>
      <p:sp>
        <p:nvSpPr>
          <p:cNvPr id="443" name="Google Shape;443;g229ba91cbda_8_75"/>
          <p:cNvSpPr txBox="1"/>
          <p:nvPr/>
        </p:nvSpPr>
        <p:spPr>
          <a:xfrm>
            <a:off x="-50" y="0"/>
            <a:ext cx="9144000" cy="914400"/>
          </a:xfrm>
          <a:prstGeom prst="rect">
            <a:avLst/>
          </a:prstGeom>
          <a:solidFill>
            <a:srgbClr val="8B182B"/>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sz="3000">
                <a:solidFill>
                  <a:schemeClr val="lt1"/>
                </a:solidFill>
                <a:latin typeface="Calibri"/>
                <a:ea typeface="Calibri"/>
                <a:cs typeface="Calibri"/>
                <a:sym typeface="Calibri"/>
              </a:rPr>
              <a:t>What </a:t>
            </a:r>
            <a:r>
              <a:rPr lang="en" sz="3000" i="1">
                <a:solidFill>
                  <a:schemeClr val="lt1"/>
                </a:solidFill>
                <a:latin typeface="Calibri"/>
                <a:ea typeface="Calibri"/>
                <a:cs typeface="Calibri"/>
                <a:sym typeface="Calibri"/>
              </a:rPr>
              <a:t>Does</a:t>
            </a:r>
            <a:r>
              <a:rPr lang="en" sz="3000">
                <a:solidFill>
                  <a:schemeClr val="lt1"/>
                </a:solidFill>
                <a:latin typeface="Calibri"/>
                <a:ea typeface="Calibri"/>
                <a:cs typeface="Calibri"/>
                <a:sym typeface="Calibri"/>
              </a:rPr>
              <a:t> God Say?</a:t>
            </a:r>
            <a:endParaRPr sz="30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F2D4E"/>
        </a:solidFill>
        <a:effectLst/>
      </p:bgPr>
    </p:bg>
    <p:spTree>
      <p:nvGrpSpPr>
        <p:cNvPr id="1" name="Shape 447"/>
        <p:cNvGrpSpPr/>
        <p:nvPr/>
      </p:nvGrpSpPr>
      <p:grpSpPr>
        <a:xfrm>
          <a:off x="0" y="0"/>
          <a:ext cx="0" cy="0"/>
          <a:chOff x="0" y="0"/>
          <a:chExt cx="0" cy="0"/>
        </a:xfrm>
      </p:grpSpPr>
      <p:sp>
        <p:nvSpPr>
          <p:cNvPr id="448" name="Google Shape;448;g229ba91cbda_8_87"/>
          <p:cNvSpPr txBox="1">
            <a:spLocks noGrp="1"/>
          </p:cNvSpPr>
          <p:nvPr>
            <p:ph type="title"/>
          </p:nvPr>
        </p:nvSpPr>
        <p:spPr>
          <a:xfrm>
            <a:off x="0" y="0"/>
            <a:ext cx="9144000" cy="914400"/>
          </a:xfrm>
          <a:prstGeom prst="rect">
            <a:avLst/>
          </a:prstGeom>
          <a:solidFill>
            <a:srgbClr val="8B182B"/>
          </a:solid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rgbClr val="FFFFFF"/>
              </a:buClr>
              <a:buSzPts val="3300"/>
              <a:buFont typeface="Book Antiqua"/>
              <a:buNone/>
            </a:pPr>
            <a:r>
              <a:rPr lang="en" sz="3300">
                <a:solidFill>
                  <a:srgbClr val="FFFFFF"/>
                </a:solidFill>
                <a:latin typeface="Book Antiqua"/>
                <a:ea typeface="Book Antiqua"/>
                <a:cs typeface="Book Antiqua"/>
                <a:sym typeface="Book Antiqua"/>
              </a:rPr>
              <a:t>Everything must be done for God’s Glory</a:t>
            </a:r>
            <a:endParaRPr/>
          </a:p>
        </p:txBody>
      </p:sp>
      <p:sp>
        <p:nvSpPr>
          <p:cNvPr id="449" name="Google Shape;449;g229ba91cbda_8_87"/>
          <p:cNvSpPr txBox="1">
            <a:spLocks noGrp="1"/>
          </p:cNvSpPr>
          <p:nvPr>
            <p:ph type="body" idx="1"/>
          </p:nvPr>
        </p:nvSpPr>
        <p:spPr>
          <a:xfrm>
            <a:off x="950825" y="2364275"/>
            <a:ext cx="7059900" cy="2193300"/>
          </a:xfrm>
          <a:prstGeom prst="rect">
            <a:avLst/>
          </a:prstGeom>
          <a:noFill/>
          <a:ln w="28575" cap="flat" cmpd="sng">
            <a:solidFill>
              <a:srgbClr val="8B182B"/>
            </a:solidFill>
            <a:prstDash val="solid"/>
            <a:round/>
            <a:headEnd type="none" w="sm" len="sm"/>
            <a:tailEnd type="none" w="sm" len="sm"/>
          </a:ln>
        </p:spPr>
        <p:txBody>
          <a:bodyPr spcFirstLastPara="1" wrap="square" lIns="68575" tIns="34275" rIns="68575" bIns="34275" anchor="ctr" anchorCtr="0">
            <a:normAutofit lnSpcReduction="10000"/>
          </a:bodyPr>
          <a:lstStyle/>
          <a:p>
            <a:pPr marL="0" lvl="0" indent="0" algn="ctr" rtl="0">
              <a:lnSpc>
                <a:spcPct val="100000"/>
              </a:lnSpc>
              <a:spcBef>
                <a:spcPts val="0"/>
              </a:spcBef>
              <a:spcAft>
                <a:spcPts val="0"/>
              </a:spcAft>
              <a:buClr>
                <a:schemeClr val="dk1"/>
              </a:buClr>
              <a:buSzPts val="3000"/>
              <a:buNone/>
            </a:pPr>
            <a:r>
              <a:rPr lang="en" sz="3000" i="1">
                <a:solidFill>
                  <a:schemeClr val="lt1"/>
                </a:solidFill>
              </a:rPr>
              <a:t>“And whatever you do, in word or deed, do </a:t>
            </a:r>
            <a:r>
              <a:rPr lang="en" sz="3000" b="1" i="1">
                <a:solidFill>
                  <a:schemeClr val="lt1"/>
                </a:solidFill>
              </a:rPr>
              <a:t>EVERYTHING</a:t>
            </a:r>
            <a:r>
              <a:rPr lang="en" sz="3000" i="1">
                <a:solidFill>
                  <a:schemeClr val="lt1"/>
                </a:solidFill>
              </a:rPr>
              <a:t> in the name of the Lord Jesus, giving thanks to God the Father through him”.</a:t>
            </a:r>
            <a:r>
              <a:rPr lang="en" sz="3000">
                <a:solidFill>
                  <a:schemeClr val="lt1"/>
                </a:solidFill>
              </a:rPr>
              <a:t> </a:t>
            </a:r>
            <a:endParaRPr sz="3000">
              <a:solidFill>
                <a:schemeClr val="lt1"/>
              </a:solidFill>
            </a:endParaRPr>
          </a:p>
          <a:p>
            <a:pPr marL="457200" lvl="0" indent="-419100" algn="ctr" rtl="0">
              <a:lnSpc>
                <a:spcPct val="100000"/>
              </a:lnSpc>
              <a:spcBef>
                <a:spcPts val="0"/>
              </a:spcBef>
              <a:spcAft>
                <a:spcPts val="0"/>
              </a:spcAft>
              <a:buClr>
                <a:schemeClr val="lt1"/>
              </a:buClr>
              <a:buSzPts val="3000"/>
              <a:buChar char="-"/>
            </a:pPr>
            <a:r>
              <a:rPr lang="en" sz="3000">
                <a:solidFill>
                  <a:schemeClr val="lt1"/>
                </a:solidFill>
              </a:rPr>
              <a:t>Colossians 3:17</a:t>
            </a:r>
            <a:endParaRPr>
              <a:solidFill>
                <a:schemeClr val="lt1"/>
              </a:solidFill>
            </a:endParaRPr>
          </a:p>
        </p:txBody>
      </p:sp>
      <p:sp>
        <p:nvSpPr>
          <p:cNvPr id="450" name="Google Shape;450;g229ba91cbda_8_87"/>
          <p:cNvSpPr txBox="1"/>
          <p:nvPr/>
        </p:nvSpPr>
        <p:spPr>
          <a:xfrm>
            <a:off x="922050" y="1078400"/>
            <a:ext cx="7059900" cy="9144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3000"/>
              <a:buFont typeface="Arial"/>
              <a:buNone/>
            </a:pPr>
            <a:r>
              <a:rPr lang="en" sz="3000">
                <a:solidFill>
                  <a:schemeClr val="lt1"/>
                </a:solidFill>
                <a:latin typeface="Calibri"/>
                <a:ea typeface="Calibri"/>
                <a:cs typeface="Calibri"/>
                <a:sym typeface="Calibri"/>
              </a:rPr>
              <a:t>Education also must be done for Jesus.</a:t>
            </a:r>
            <a:endParaRPr>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12E4E"/>
        </a:solidFill>
        <a:effectLst/>
      </p:bgPr>
    </p:bg>
    <p:spTree>
      <p:nvGrpSpPr>
        <p:cNvPr id="1" name="Shape 454"/>
        <p:cNvGrpSpPr/>
        <p:nvPr/>
      </p:nvGrpSpPr>
      <p:grpSpPr>
        <a:xfrm>
          <a:off x="0" y="0"/>
          <a:ext cx="0" cy="0"/>
          <a:chOff x="0" y="0"/>
          <a:chExt cx="0" cy="0"/>
        </a:xfrm>
      </p:grpSpPr>
      <p:sp>
        <p:nvSpPr>
          <p:cNvPr id="455" name="Google Shape;455;g229ba91cbda_8_110"/>
          <p:cNvSpPr txBox="1">
            <a:spLocks noGrp="1"/>
          </p:cNvSpPr>
          <p:nvPr>
            <p:ph type="body" idx="1"/>
          </p:nvPr>
        </p:nvSpPr>
        <p:spPr>
          <a:xfrm>
            <a:off x="635850" y="1352099"/>
            <a:ext cx="7872300" cy="2439300"/>
          </a:xfrm>
          <a:prstGeom prst="rect">
            <a:avLst/>
          </a:prstGeom>
          <a:noFill/>
          <a:ln w="28575" cap="flat" cmpd="sng">
            <a:solidFill>
              <a:srgbClr val="8B182B"/>
            </a:solidFill>
            <a:prstDash val="solid"/>
            <a:round/>
            <a:headEnd type="none" w="sm" len="sm"/>
            <a:tailEnd type="none" w="sm" len="sm"/>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None/>
            </a:pPr>
            <a:r>
              <a:rPr lang="en" sz="3000" i="1">
                <a:solidFill>
                  <a:schemeClr val="lt1"/>
                </a:solidFill>
              </a:rPr>
              <a:t>For from him and through him and to him are all things. To him be glory forever. Amen.</a:t>
            </a:r>
            <a:endParaRPr i="1">
              <a:solidFill>
                <a:schemeClr val="lt1"/>
              </a:solidFill>
            </a:endParaRPr>
          </a:p>
          <a:p>
            <a:pPr marL="457200" lvl="0" indent="-419100" algn="l" rtl="0">
              <a:lnSpc>
                <a:spcPct val="90000"/>
              </a:lnSpc>
              <a:spcBef>
                <a:spcPts val="800"/>
              </a:spcBef>
              <a:spcAft>
                <a:spcPts val="0"/>
              </a:spcAft>
              <a:buClr>
                <a:schemeClr val="lt1"/>
              </a:buClr>
              <a:buSzPts val="3000"/>
              <a:buChar char="-"/>
            </a:pPr>
            <a:r>
              <a:rPr lang="en" sz="3000">
                <a:solidFill>
                  <a:schemeClr val="lt1"/>
                </a:solidFill>
              </a:rPr>
              <a:t>Romans 11:36</a:t>
            </a:r>
            <a:endParaRPr>
              <a:solidFill>
                <a:schemeClr val="lt1"/>
              </a:solidFill>
            </a:endParaRPr>
          </a:p>
        </p:txBody>
      </p:sp>
      <p:sp>
        <p:nvSpPr>
          <p:cNvPr id="456" name="Google Shape;456;g229ba91cbda_8_110"/>
          <p:cNvSpPr txBox="1"/>
          <p:nvPr/>
        </p:nvSpPr>
        <p:spPr>
          <a:xfrm>
            <a:off x="0" y="0"/>
            <a:ext cx="9144000" cy="914400"/>
          </a:xfrm>
          <a:prstGeom prst="rect">
            <a:avLst/>
          </a:prstGeom>
          <a:solidFill>
            <a:srgbClr val="8B182B"/>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sz="3000">
                <a:solidFill>
                  <a:schemeClr val="lt1"/>
                </a:solidFill>
                <a:latin typeface="Calibri"/>
                <a:ea typeface="Calibri"/>
                <a:cs typeface="Calibri"/>
                <a:sym typeface="Calibri"/>
              </a:rPr>
              <a:t>What Does Scripture Say?</a:t>
            </a:r>
            <a:endParaRPr sz="3000">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229ba91cbda_3_209"/>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990"/>
              <a:buNone/>
            </a:pPr>
            <a:r>
              <a:rPr lang="en" sz="3020"/>
              <a:t>Does God Have An Opinion?</a:t>
            </a:r>
            <a:endParaRPr sz="3020"/>
          </a:p>
        </p:txBody>
      </p:sp>
      <p:sp>
        <p:nvSpPr>
          <p:cNvPr id="469" name="Google Shape;469;g229ba91cbda_3_209"/>
          <p:cNvSpPr txBox="1">
            <a:spLocks noGrp="1"/>
          </p:cNvSpPr>
          <p:nvPr>
            <p:ph type="body" idx="1"/>
          </p:nvPr>
        </p:nvSpPr>
        <p:spPr>
          <a:xfrm>
            <a:off x="311700" y="1507500"/>
            <a:ext cx="8520600" cy="2128500"/>
          </a:xfrm>
          <a:prstGeom prst="rect">
            <a:avLst/>
          </a:prstGeom>
          <a:noFill/>
          <a:ln w="38100" cap="flat" cmpd="sng">
            <a:solidFill>
              <a:srgbClr val="8D182B"/>
            </a:solidFill>
            <a:prstDash val="solid"/>
            <a:round/>
            <a:headEnd type="none" w="sm" len="sm"/>
            <a:tailEnd type="none" w="sm" len="sm"/>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sz="2500"/>
              <a:t>“Most Christians believe God doesn’t care, one way or the other, how our children are schooled or what methods we employ”. </a:t>
            </a:r>
            <a:endParaRPr sz="2500"/>
          </a:p>
          <a:p>
            <a:pPr marL="0" lvl="0" indent="0" algn="l" rtl="0">
              <a:lnSpc>
                <a:spcPct val="115000"/>
              </a:lnSpc>
              <a:spcBef>
                <a:spcPts val="1200"/>
              </a:spcBef>
              <a:spcAft>
                <a:spcPts val="1200"/>
              </a:spcAft>
              <a:buSzPts val="1800"/>
              <a:buNone/>
            </a:pPr>
            <a:r>
              <a:rPr lang="en" sz="2500"/>
              <a:t>- Israel Wayne</a:t>
            </a:r>
            <a:endParaRPr sz="25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229ba91cbda_3_214"/>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111"/>
              <a:buNone/>
            </a:pPr>
            <a:r>
              <a:rPr lang="en"/>
              <a:t>Notable Quotes</a:t>
            </a:r>
            <a:endParaRPr/>
          </a:p>
        </p:txBody>
      </p:sp>
      <p:sp>
        <p:nvSpPr>
          <p:cNvPr id="475" name="Google Shape;475;g229ba91cbda_3_214"/>
          <p:cNvSpPr txBox="1">
            <a:spLocks noGrp="1"/>
          </p:cNvSpPr>
          <p:nvPr>
            <p:ph type="body" idx="1"/>
          </p:nvPr>
        </p:nvSpPr>
        <p:spPr>
          <a:xfrm>
            <a:off x="412800" y="1673550"/>
            <a:ext cx="8318400" cy="1796400"/>
          </a:xfrm>
          <a:prstGeom prst="rect">
            <a:avLst/>
          </a:prstGeom>
          <a:noFill/>
          <a:ln w="28575" cap="flat" cmpd="sng">
            <a:solidFill>
              <a:srgbClr val="8D182C"/>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 sz="2525"/>
              <a:t>“There is no such thing as a neutral education. Every education, every curriculum, has a viewpoint. That viewpoint either considers God in it or it does not.”</a:t>
            </a:r>
            <a:endParaRPr sz="2525"/>
          </a:p>
          <a:p>
            <a:pPr marL="457200" lvl="0" indent="-388937" algn="l" rtl="0">
              <a:lnSpc>
                <a:spcPct val="95000"/>
              </a:lnSpc>
              <a:spcBef>
                <a:spcPts val="1200"/>
              </a:spcBef>
              <a:spcAft>
                <a:spcPts val="0"/>
              </a:spcAft>
              <a:buSzPts val="2525"/>
              <a:buChar char="-"/>
            </a:pPr>
            <a:r>
              <a:rPr lang="en" sz="2525"/>
              <a:t>Dr. R.C. Sproul</a:t>
            </a:r>
            <a:endParaRPr sz="2525"/>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229ba91cbda_3_219"/>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111"/>
              <a:buNone/>
            </a:pPr>
            <a:r>
              <a:rPr lang="en"/>
              <a:t>Notable Quotes</a:t>
            </a:r>
            <a:endParaRPr/>
          </a:p>
        </p:txBody>
      </p:sp>
      <p:sp>
        <p:nvSpPr>
          <p:cNvPr id="481" name="Google Shape;481;g229ba91cbda_3_219"/>
          <p:cNvSpPr txBox="1">
            <a:spLocks noGrp="1"/>
          </p:cNvSpPr>
          <p:nvPr>
            <p:ph type="body" idx="1"/>
          </p:nvPr>
        </p:nvSpPr>
        <p:spPr>
          <a:xfrm>
            <a:off x="412800" y="1523700"/>
            <a:ext cx="8318400" cy="2096100"/>
          </a:xfrm>
          <a:prstGeom prst="rect">
            <a:avLst/>
          </a:prstGeom>
          <a:noFill/>
          <a:ln w="28575" cap="flat" cmpd="sng">
            <a:solidFill>
              <a:srgbClr val="8D182B"/>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500" dirty="0"/>
              <a:t>“ I greatly fear the high schools are nothing but great gates of hell, unless they diligently study the Holy Scriptures and teach them to the young people.”</a:t>
            </a:r>
            <a:endParaRPr sz="2500" dirty="0"/>
          </a:p>
          <a:p>
            <a:pPr marL="0" lvl="0" indent="0" algn="l" rtl="0">
              <a:lnSpc>
                <a:spcPct val="115000"/>
              </a:lnSpc>
              <a:spcBef>
                <a:spcPts val="1200"/>
              </a:spcBef>
              <a:spcAft>
                <a:spcPts val="1200"/>
              </a:spcAft>
              <a:buSzPts val="1800"/>
              <a:buNone/>
            </a:pPr>
            <a:r>
              <a:rPr lang="en" sz="2500" dirty="0"/>
              <a:t> - Martin Luther (1483-1546)</a:t>
            </a:r>
            <a:endParaRPr sz="25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229ba91cbda_3_224"/>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990"/>
              <a:buNone/>
            </a:pPr>
            <a:r>
              <a:rPr lang="en"/>
              <a:t>Notable Quotes</a:t>
            </a:r>
            <a:endParaRPr/>
          </a:p>
        </p:txBody>
      </p:sp>
      <p:sp>
        <p:nvSpPr>
          <p:cNvPr id="487" name="Google Shape;487;g229ba91cbda_3_224"/>
          <p:cNvSpPr txBox="1">
            <a:spLocks noGrp="1"/>
          </p:cNvSpPr>
          <p:nvPr>
            <p:ph type="body" idx="1"/>
          </p:nvPr>
        </p:nvSpPr>
        <p:spPr>
          <a:xfrm>
            <a:off x="374550" y="1540350"/>
            <a:ext cx="8394900" cy="2062800"/>
          </a:xfrm>
          <a:prstGeom prst="rect">
            <a:avLst/>
          </a:prstGeom>
          <a:noFill/>
          <a:ln w="28575" cap="flat" cmpd="sng">
            <a:solidFill>
              <a:srgbClr val="8E172B"/>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935"/>
              <a:buNone/>
            </a:pPr>
            <a:r>
              <a:rPr lang="en" sz="2525"/>
              <a:t>“There is no neutral ground in all the universe: every square inch, every split-second is claimed by God and counterclaimed by Satan”. </a:t>
            </a:r>
            <a:endParaRPr sz="2525"/>
          </a:p>
          <a:p>
            <a:pPr marL="457200" lvl="0" indent="-388937" algn="l" rtl="0">
              <a:lnSpc>
                <a:spcPct val="115000"/>
              </a:lnSpc>
              <a:spcBef>
                <a:spcPts val="1200"/>
              </a:spcBef>
              <a:spcAft>
                <a:spcPts val="0"/>
              </a:spcAft>
              <a:buSzPts val="2525"/>
              <a:buChar char="-"/>
            </a:pPr>
            <a:r>
              <a:rPr lang="en" sz="2525"/>
              <a:t> C.S. Lewis (1898-1963)</a:t>
            </a:r>
            <a:endParaRPr sz="2525"/>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g229ba91cbda_3_229"/>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990"/>
              <a:buNone/>
            </a:pPr>
            <a:r>
              <a:rPr lang="en"/>
              <a:t>Notable Quotes</a:t>
            </a:r>
            <a:endParaRPr/>
          </a:p>
        </p:txBody>
      </p:sp>
      <p:sp>
        <p:nvSpPr>
          <p:cNvPr id="493" name="Google Shape;493;g229ba91cbda_3_229"/>
          <p:cNvSpPr txBox="1">
            <a:spLocks noGrp="1"/>
          </p:cNvSpPr>
          <p:nvPr>
            <p:ph type="body" idx="1"/>
          </p:nvPr>
        </p:nvSpPr>
        <p:spPr>
          <a:xfrm>
            <a:off x="374550" y="1572300"/>
            <a:ext cx="8394900" cy="1998900"/>
          </a:xfrm>
          <a:prstGeom prst="rect">
            <a:avLst/>
          </a:prstGeom>
          <a:noFill/>
          <a:ln w="28575" cap="flat" cmpd="sng">
            <a:solidFill>
              <a:srgbClr val="8E172B"/>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935"/>
              <a:buNone/>
            </a:pPr>
            <a:r>
              <a:rPr lang="en" sz="2525"/>
              <a:t>“There is not a square inch in the whole domain of human existence over which Christ, who is Sovereign over all, does not  cry: ‘Mine!’”</a:t>
            </a:r>
            <a:endParaRPr sz="2525"/>
          </a:p>
          <a:p>
            <a:pPr marL="457200" lvl="0" indent="-388937" algn="l" rtl="0">
              <a:lnSpc>
                <a:spcPct val="115000"/>
              </a:lnSpc>
              <a:spcBef>
                <a:spcPts val="1200"/>
              </a:spcBef>
              <a:spcAft>
                <a:spcPts val="0"/>
              </a:spcAft>
              <a:buSzPts val="2525"/>
              <a:buChar char="-"/>
            </a:pPr>
            <a:r>
              <a:rPr lang="en" sz="2525"/>
              <a:t>Abraham Kuyper (1837-1920)</a:t>
            </a:r>
            <a:endParaRPr sz="2525"/>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29ba91cbda_3_16"/>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en"/>
              <a:t>FPM’s Mission:</a:t>
            </a:r>
            <a:endParaRPr/>
          </a:p>
        </p:txBody>
      </p:sp>
      <p:sp>
        <p:nvSpPr>
          <p:cNvPr id="276" name="Google Shape;276;g229ba91cbda_3_16"/>
          <p:cNvSpPr txBox="1"/>
          <p:nvPr/>
        </p:nvSpPr>
        <p:spPr>
          <a:xfrm>
            <a:off x="1476900" y="1235550"/>
            <a:ext cx="6190200" cy="3561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n" sz="2800" b="0" i="0" u="none" strike="noStrike" cap="none" dirty="0">
                <a:solidFill>
                  <a:schemeClr val="lt1"/>
                </a:solidFill>
                <a:latin typeface="Roboto"/>
                <a:ea typeface="Roboto"/>
                <a:cs typeface="Roboto"/>
                <a:sym typeface="Roboto"/>
              </a:rPr>
              <a:t>Primary Focus:</a:t>
            </a:r>
            <a:r>
              <a:rPr lang="en" dirty="0">
                <a:ea typeface="Roboto"/>
              </a:rPr>
              <a:t> </a:t>
            </a:r>
            <a:r>
              <a:rPr lang="en" sz="2800" b="1" i="0" u="none" strike="noStrike" cap="none" dirty="0">
                <a:solidFill>
                  <a:schemeClr val="lt1"/>
                </a:solidFill>
                <a:latin typeface="Roboto"/>
                <a:ea typeface="Roboto"/>
                <a:cs typeface="Roboto"/>
                <a:sym typeface="Roboto"/>
              </a:rPr>
              <a:t>Homeschool Freedom</a:t>
            </a:r>
            <a:endParaRPr sz="2000" b="1" i="0" u="none" strike="noStrike" cap="none" dirty="0">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229ba91cbda_3_234"/>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111"/>
              <a:buNone/>
            </a:pPr>
            <a:r>
              <a:rPr lang="en"/>
              <a:t>Education With A Biblical Worldview</a:t>
            </a:r>
            <a:endParaRPr/>
          </a:p>
        </p:txBody>
      </p:sp>
      <p:sp>
        <p:nvSpPr>
          <p:cNvPr id="499" name="Google Shape;499;g229ba91cbda_3_234"/>
          <p:cNvSpPr txBox="1">
            <a:spLocks noGrp="1"/>
          </p:cNvSpPr>
          <p:nvPr>
            <p:ph type="body" idx="1"/>
          </p:nvPr>
        </p:nvSpPr>
        <p:spPr>
          <a:xfrm>
            <a:off x="396600" y="1458450"/>
            <a:ext cx="8350800" cy="2226600"/>
          </a:xfrm>
          <a:prstGeom prst="rect">
            <a:avLst/>
          </a:prstGeom>
          <a:noFill/>
          <a:ln w="28575" cap="flat" cmpd="sng">
            <a:solidFill>
              <a:srgbClr val="8D182B"/>
            </a:solidFill>
            <a:prstDash val="solid"/>
            <a:round/>
            <a:headEnd type="none" w="sm" len="sm"/>
            <a:tailEnd type="none" w="sm" len="sm"/>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SzPct val="77837"/>
              <a:buNone/>
            </a:pPr>
            <a:r>
              <a:rPr lang="en" sz="2500"/>
              <a:t>“There are no morally neutral subjects. Everything in </a:t>
            </a:r>
            <a:r>
              <a:rPr lang="en" sz="2500" i="1"/>
              <a:t>all</a:t>
            </a:r>
            <a:r>
              <a:rPr lang="en" sz="2500"/>
              <a:t> of creation reflects the Creator and tells a story about the Fall of man and God’s ultimate redemption of our fallen world through the shed blood of Christ”.</a:t>
            </a:r>
            <a:endParaRPr sz="2500"/>
          </a:p>
          <a:p>
            <a:pPr marL="457200" lvl="0" indent="-387384" algn="l" rtl="0">
              <a:lnSpc>
                <a:spcPct val="115000"/>
              </a:lnSpc>
              <a:spcBef>
                <a:spcPts val="1200"/>
              </a:spcBef>
              <a:spcAft>
                <a:spcPts val="0"/>
              </a:spcAft>
              <a:buSzPct val="108107"/>
              <a:buChar char="-"/>
            </a:pPr>
            <a:r>
              <a:rPr lang="en" sz="2500"/>
              <a:t>Israel Wayne</a:t>
            </a:r>
            <a:endParaRPr sz="25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229ba91cbda_3_239"/>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111"/>
              <a:buNone/>
            </a:pPr>
            <a:r>
              <a:rPr lang="en"/>
              <a:t>Education With A Biblical Worldview</a:t>
            </a:r>
            <a:endParaRPr/>
          </a:p>
        </p:txBody>
      </p:sp>
      <p:sp>
        <p:nvSpPr>
          <p:cNvPr id="505" name="Google Shape;505;g229ba91cbda_3_239"/>
          <p:cNvSpPr txBox="1">
            <a:spLocks noGrp="1"/>
          </p:cNvSpPr>
          <p:nvPr>
            <p:ph type="body" idx="1"/>
          </p:nvPr>
        </p:nvSpPr>
        <p:spPr>
          <a:xfrm>
            <a:off x="396600" y="1458450"/>
            <a:ext cx="8350800" cy="2226600"/>
          </a:xfrm>
          <a:prstGeom prst="rect">
            <a:avLst/>
          </a:prstGeom>
          <a:noFill/>
          <a:ln w="28575" cap="flat" cmpd="sng">
            <a:solidFill>
              <a:srgbClr val="8D182B"/>
            </a:solidFill>
            <a:prstDash val="solid"/>
            <a:round/>
            <a:headEnd type="none" w="sm" len="sm"/>
            <a:tailEnd type="none" w="sm" len="sm"/>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SzPct val="84151"/>
              <a:buNone/>
            </a:pPr>
            <a:r>
              <a:rPr lang="en" sz="2500"/>
              <a:t>“I call this ‘Thinking Christian.’ There is a correct Christian way of thinking about geology, biology, astronomy, physics, chemistry, art, music, psychology, history, language, politics, etc., etc.”</a:t>
            </a:r>
            <a:endParaRPr sz="2500"/>
          </a:p>
          <a:p>
            <a:pPr marL="457200" lvl="0" indent="-400221" algn="l" rtl="0">
              <a:lnSpc>
                <a:spcPct val="115000"/>
              </a:lnSpc>
              <a:spcBef>
                <a:spcPts val="1200"/>
              </a:spcBef>
              <a:spcAft>
                <a:spcPts val="0"/>
              </a:spcAft>
              <a:buSzPct val="116886"/>
              <a:buChar char="-"/>
            </a:pPr>
            <a:r>
              <a:rPr lang="en" sz="2500"/>
              <a:t>Ken Ham</a:t>
            </a:r>
            <a:endParaRPr sz="25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229ba91cbda_3_244"/>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111"/>
              <a:buNone/>
            </a:pPr>
            <a:r>
              <a:rPr lang="en"/>
              <a:t>Education With A Biblical Worldview</a:t>
            </a:r>
            <a:endParaRPr/>
          </a:p>
        </p:txBody>
      </p:sp>
      <p:sp>
        <p:nvSpPr>
          <p:cNvPr id="511" name="Google Shape;511;g229ba91cbda_3_244"/>
          <p:cNvSpPr txBox="1">
            <a:spLocks noGrp="1"/>
          </p:cNvSpPr>
          <p:nvPr>
            <p:ph type="body" idx="1"/>
          </p:nvPr>
        </p:nvSpPr>
        <p:spPr>
          <a:xfrm>
            <a:off x="396600" y="1458450"/>
            <a:ext cx="8350800" cy="2226600"/>
          </a:xfrm>
          <a:prstGeom prst="rect">
            <a:avLst/>
          </a:prstGeom>
          <a:noFill/>
          <a:ln w="28575" cap="flat" cmpd="sng">
            <a:solidFill>
              <a:srgbClr val="8D182B"/>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500"/>
              <a:t>“People need to be brought back to thinking correctly, by building their thinking on the only true foundation – the Creator of all things.”</a:t>
            </a:r>
            <a:endParaRPr sz="2500"/>
          </a:p>
          <a:p>
            <a:pPr marL="457200" lvl="0" indent="-387350" algn="l" rtl="0">
              <a:lnSpc>
                <a:spcPct val="115000"/>
              </a:lnSpc>
              <a:spcBef>
                <a:spcPts val="1200"/>
              </a:spcBef>
              <a:spcAft>
                <a:spcPts val="0"/>
              </a:spcAft>
              <a:buSzPts val="2500"/>
              <a:buChar char="-"/>
            </a:pPr>
            <a:r>
              <a:rPr lang="en" sz="2500"/>
              <a:t>Ken Ham</a:t>
            </a:r>
            <a:endParaRPr sz="25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229ba91cbda_3_249"/>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111"/>
              <a:buNone/>
            </a:pPr>
            <a:r>
              <a:rPr lang="en"/>
              <a:t>Education With A Biblical Worldview</a:t>
            </a:r>
            <a:endParaRPr/>
          </a:p>
        </p:txBody>
      </p:sp>
      <p:sp>
        <p:nvSpPr>
          <p:cNvPr id="517" name="Google Shape;517;g229ba91cbda_3_249"/>
          <p:cNvSpPr txBox="1">
            <a:spLocks noGrp="1"/>
          </p:cNvSpPr>
          <p:nvPr>
            <p:ph type="body" idx="1"/>
          </p:nvPr>
        </p:nvSpPr>
        <p:spPr>
          <a:xfrm>
            <a:off x="396600" y="1549500"/>
            <a:ext cx="8350800" cy="2044500"/>
          </a:xfrm>
          <a:prstGeom prst="rect">
            <a:avLst/>
          </a:prstGeom>
          <a:noFill/>
          <a:ln w="28575" cap="flat" cmpd="sng">
            <a:solidFill>
              <a:srgbClr val="8D182B"/>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500"/>
              <a:t>“And this correct way must start with the revealed Word of the Creator God and this His foundational principles.”</a:t>
            </a:r>
            <a:endParaRPr sz="2500"/>
          </a:p>
          <a:p>
            <a:pPr marL="457200" lvl="0" indent="-387350" algn="l" rtl="0">
              <a:lnSpc>
                <a:spcPct val="115000"/>
              </a:lnSpc>
              <a:spcBef>
                <a:spcPts val="1200"/>
              </a:spcBef>
              <a:spcAft>
                <a:spcPts val="0"/>
              </a:spcAft>
              <a:buSzPts val="2500"/>
              <a:buChar char="-"/>
            </a:pPr>
            <a:r>
              <a:rPr lang="en" sz="2500"/>
              <a:t>Ken Ham</a:t>
            </a:r>
            <a:endParaRPr sz="25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12E4E"/>
        </a:solidFill>
        <a:effectLst/>
      </p:bgPr>
    </p:bg>
    <p:spTree>
      <p:nvGrpSpPr>
        <p:cNvPr id="1" name="Shape 521"/>
        <p:cNvGrpSpPr/>
        <p:nvPr/>
      </p:nvGrpSpPr>
      <p:grpSpPr>
        <a:xfrm>
          <a:off x="0" y="0"/>
          <a:ext cx="0" cy="0"/>
          <a:chOff x="0" y="0"/>
          <a:chExt cx="0" cy="0"/>
        </a:xfrm>
      </p:grpSpPr>
      <p:sp>
        <p:nvSpPr>
          <p:cNvPr id="522" name="Google Shape;522;g229ba91cbda_8_105"/>
          <p:cNvSpPr txBox="1">
            <a:spLocks noGrp="1"/>
          </p:cNvSpPr>
          <p:nvPr>
            <p:ph type="title"/>
          </p:nvPr>
        </p:nvSpPr>
        <p:spPr>
          <a:xfrm>
            <a:off x="0" y="0"/>
            <a:ext cx="9144000" cy="914400"/>
          </a:xfrm>
          <a:prstGeom prst="rect">
            <a:avLst/>
          </a:prstGeom>
          <a:solidFill>
            <a:srgbClr val="8D182B"/>
          </a:solid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rgbClr val="FFFFFF"/>
              </a:buClr>
              <a:buSzPts val="3300"/>
              <a:buFont typeface="Book Antiqua"/>
              <a:buNone/>
            </a:pPr>
            <a:r>
              <a:rPr lang="en" sz="3300" dirty="0">
                <a:solidFill>
                  <a:srgbClr val="FFFFFF"/>
                </a:solidFill>
                <a:latin typeface="Book Antiqua"/>
                <a:ea typeface="Book Antiqua"/>
                <a:cs typeface="Book Antiqua"/>
                <a:sym typeface="Book Antiqua"/>
              </a:rPr>
              <a:t>What does god forbid in Education?</a:t>
            </a:r>
            <a:endParaRPr dirty="0"/>
          </a:p>
        </p:txBody>
      </p:sp>
      <p:sp>
        <p:nvSpPr>
          <p:cNvPr id="523" name="Google Shape;523;g229ba91cbda_8_105"/>
          <p:cNvSpPr txBox="1">
            <a:spLocks noGrp="1"/>
          </p:cNvSpPr>
          <p:nvPr>
            <p:ph type="body" idx="1"/>
          </p:nvPr>
        </p:nvSpPr>
        <p:spPr>
          <a:xfrm>
            <a:off x="761100" y="1325249"/>
            <a:ext cx="7621800" cy="3397500"/>
          </a:xfrm>
          <a:prstGeom prst="rect">
            <a:avLst/>
          </a:prstGeom>
          <a:noFill/>
          <a:ln w="28575" cap="flat" cmpd="sng">
            <a:solidFill>
              <a:srgbClr val="8B182B"/>
            </a:solidFill>
            <a:prstDash val="solid"/>
            <a:round/>
            <a:headEnd type="none" w="sm" len="sm"/>
            <a:tailEnd type="none" w="sm" len="sm"/>
          </a:ln>
        </p:spPr>
        <p:txBody>
          <a:bodyPr spcFirstLastPara="1" wrap="square" lIns="68575" tIns="34275" rIns="68575" bIns="34275" anchor="ctr" anchorCtr="0">
            <a:normAutofit/>
          </a:bodyPr>
          <a:lstStyle/>
          <a:p>
            <a:pPr marL="0" lvl="0" indent="0" algn="ctr" rtl="0">
              <a:lnSpc>
                <a:spcPct val="90000"/>
              </a:lnSpc>
              <a:spcBef>
                <a:spcPts val="800"/>
              </a:spcBef>
              <a:spcAft>
                <a:spcPts val="0"/>
              </a:spcAft>
              <a:buClr>
                <a:schemeClr val="dk1"/>
              </a:buClr>
              <a:buSzPts val="3000"/>
              <a:buNone/>
            </a:pPr>
            <a:r>
              <a:rPr lang="en" sz="3000" i="1">
                <a:solidFill>
                  <a:schemeClr val="lt1"/>
                </a:solidFill>
              </a:rPr>
              <a:t>“Blessed is the man who walks not in the counsel of the ungodly, nor stands in the way of sinners, nor sits in the seat of the mocker. But his delight is in the law of the LORD; and in his law he meditates day and night”.</a:t>
            </a:r>
            <a:endParaRPr>
              <a:solidFill>
                <a:schemeClr val="lt1"/>
              </a:solidFill>
            </a:endParaRPr>
          </a:p>
          <a:p>
            <a:pPr marL="457200" lvl="0" indent="-419100" algn="l" rtl="0">
              <a:lnSpc>
                <a:spcPct val="90000"/>
              </a:lnSpc>
              <a:spcBef>
                <a:spcPts val="800"/>
              </a:spcBef>
              <a:spcAft>
                <a:spcPts val="0"/>
              </a:spcAft>
              <a:buClr>
                <a:schemeClr val="lt1"/>
              </a:buClr>
              <a:buSzPts val="3000"/>
              <a:buChar char="-"/>
            </a:pPr>
            <a:r>
              <a:rPr lang="en" sz="3000">
                <a:solidFill>
                  <a:schemeClr val="lt1"/>
                </a:solidFill>
              </a:rPr>
              <a:t>Psalm 1:1-2</a:t>
            </a:r>
            <a:endParaRPr>
              <a:solidFill>
                <a:schemeClr val="lt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12E4E"/>
        </a:solidFill>
        <a:effectLst/>
      </p:bgPr>
    </p:bg>
    <p:spTree>
      <p:nvGrpSpPr>
        <p:cNvPr id="1" name="Shape 546"/>
        <p:cNvGrpSpPr/>
        <p:nvPr/>
      </p:nvGrpSpPr>
      <p:grpSpPr>
        <a:xfrm>
          <a:off x="0" y="0"/>
          <a:ext cx="0" cy="0"/>
          <a:chOff x="0" y="0"/>
          <a:chExt cx="0" cy="0"/>
        </a:xfrm>
      </p:grpSpPr>
      <p:sp>
        <p:nvSpPr>
          <p:cNvPr id="547" name="Google Shape;547;g229ba91cbda_8_101"/>
          <p:cNvSpPr txBox="1">
            <a:spLocks noGrp="1"/>
          </p:cNvSpPr>
          <p:nvPr>
            <p:ph type="body" idx="1"/>
          </p:nvPr>
        </p:nvSpPr>
        <p:spPr>
          <a:xfrm>
            <a:off x="1260150" y="1527300"/>
            <a:ext cx="6623700" cy="2088900"/>
          </a:xfrm>
          <a:prstGeom prst="rect">
            <a:avLst/>
          </a:prstGeom>
          <a:noFill/>
          <a:ln w="28575" cap="flat" cmpd="sng">
            <a:solidFill>
              <a:srgbClr val="8D182B"/>
            </a:solidFill>
            <a:prstDash val="solid"/>
            <a:round/>
            <a:headEnd type="none" w="sm" len="sm"/>
            <a:tailEnd type="none" w="sm" len="sm"/>
          </a:ln>
        </p:spPr>
        <p:txBody>
          <a:bodyPr spcFirstLastPara="1" wrap="square" lIns="68575" tIns="34275" rIns="68575" bIns="34275" anchor="ctr" anchorCtr="0">
            <a:normAutofit/>
          </a:bodyPr>
          <a:lstStyle/>
          <a:p>
            <a:pPr marL="0" lvl="0" indent="0" algn="ctr" rtl="0">
              <a:lnSpc>
                <a:spcPct val="90000"/>
              </a:lnSpc>
              <a:spcBef>
                <a:spcPts val="800"/>
              </a:spcBef>
              <a:spcAft>
                <a:spcPts val="0"/>
              </a:spcAft>
              <a:buClr>
                <a:schemeClr val="dk1"/>
              </a:buClr>
              <a:buSzPts val="3000"/>
              <a:buNone/>
            </a:pPr>
            <a:r>
              <a:rPr lang="en" sz="3000" i="1" dirty="0">
                <a:solidFill>
                  <a:schemeClr val="lt1"/>
                </a:solidFill>
              </a:rPr>
              <a:t>“Learn not the way of the heathen”.</a:t>
            </a:r>
            <a:endParaRPr sz="3000" dirty="0">
              <a:solidFill>
                <a:schemeClr val="lt1"/>
              </a:solidFill>
            </a:endParaRPr>
          </a:p>
          <a:p>
            <a:pPr marL="457200" lvl="0" indent="-419100" algn="ctr" rtl="0">
              <a:lnSpc>
                <a:spcPct val="90000"/>
              </a:lnSpc>
              <a:spcBef>
                <a:spcPts val="800"/>
              </a:spcBef>
              <a:spcAft>
                <a:spcPts val="0"/>
              </a:spcAft>
              <a:buClr>
                <a:schemeClr val="lt1"/>
              </a:buClr>
              <a:buSzPts val="3000"/>
              <a:buChar char="-"/>
            </a:pPr>
            <a:r>
              <a:rPr lang="en" sz="3000" dirty="0">
                <a:solidFill>
                  <a:schemeClr val="lt1"/>
                </a:solidFill>
              </a:rPr>
              <a:t>Jeremiah 10:2</a:t>
            </a:r>
            <a:endParaRPr sz="3000" dirty="0">
              <a:solidFill>
                <a:schemeClr val="lt1"/>
              </a:solidFill>
            </a:endParaRPr>
          </a:p>
        </p:txBody>
      </p:sp>
      <p:sp>
        <p:nvSpPr>
          <p:cNvPr id="548" name="Google Shape;548;g229ba91cbda_8_101"/>
          <p:cNvSpPr txBox="1"/>
          <p:nvPr/>
        </p:nvSpPr>
        <p:spPr>
          <a:xfrm>
            <a:off x="0" y="0"/>
            <a:ext cx="9144000" cy="914400"/>
          </a:xfrm>
          <a:prstGeom prst="rect">
            <a:avLst/>
          </a:prstGeom>
          <a:solidFill>
            <a:srgbClr val="8B182B"/>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sz="3200" dirty="0">
                <a:solidFill>
                  <a:srgbClr val="FFFFFF"/>
                </a:solidFill>
                <a:latin typeface="Book Antiqua"/>
                <a:ea typeface="Book Antiqua"/>
                <a:cs typeface="Book Antiqua"/>
                <a:sym typeface="Book Antiqua"/>
              </a:rPr>
              <a:t>What does god forbid in Education?</a:t>
            </a:r>
            <a:endParaRPr sz="3000" dirty="0">
              <a:solidFill>
                <a:schemeClr val="lt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12E4E"/>
        </a:solidFill>
        <a:effectLst/>
      </p:bgPr>
    </p:bg>
    <p:spTree>
      <p:nvGrpSpPr>
        <p:cNvPr id="1" name="Shape 546"/>
        <p:cNvGrpSpPr/>
        <p:nvPr/>
      </p:nvGrpSpPr>
      <p:grpSpPr>
        <a:xfrm>
          <a:off x="0" y="0"/>
          <a:ext cx="0" cy="0"/>
          <a:chOff x="0" y="0"/>
          <a:chExt cx="0" cy="0"/>
        </a:xfrm>
      </p:grpSpPr>
      <p:sp>
        <p:nvSpPr>
          <p:cNvPr id="547" name="Google Shape;547;g229ba91cbda_8_101"/>
          <p:cNvSpPr txBox="1">
            <a:spLocks noGrp="1"/>
          </p:cNvSpPr>
          <p:nvPr>
            <p:ph type="body" idx="1"/>
          </p:nvPr>
        </p:nvSpPr>
        <p:spPr>
          <a:xfrm>
            <a:off x="1260150" y="1527300"/>
            <a:ext cx="6623700" cy="2088900"/>
          </a:xfrm>
          <a:prstGeom prst="rect">
            <a:avLst/>
          </a:prstGeom>
          <a:noFill/>
          <a:ln w="28575" cap="flat" cmpd="sng">
            <a:solidFill>
              <a:srgbClr val="8D182B"/>
            </a:solidFill>
            <a:prstDash val="solid"/>
            <a:round/>
            <a:headEnd type="none" w="sm" len="sm"/>
            <a:tailEnd type="none" w="sm" len="sm"/>
          </a:ln>
        </p:spPr>
        <p:txBody>
          <a:bodyPr spcFirstLastPara="1" wrap="square" lIns="68575" tIns="34275" rIns="68575" bIns="34275" anchor="ctr" anchorCtr="0">
            <a:normAutofit fontScale="92500" lnSpcReduction="10000"/>
          </a:bodyPr>
          <a:lstStyle/>
          <a:p>
            <a:pPr marL="0" lvl="0" indent="0" algn="ctr" rtl="0">
              <a:lnSpc>
                <a:spcPct val="90000"/>
              </a:lnSpc>
              <a:spcBef>
                <a:spcPts val="800"/>
              </a:spcBef>
              <a:spcAft>
                <a:spcPts val="0"/>
              </a:spcAft>
              <a:buClr>
                <a:schemeClr val="dk1"/>
              </a:buClr>
              <a:buSzPts val="3000"/>
              <a:buNone/>
            </a:pPr>
            <a:r>
              <a:rPr lang="en-US" sz="3000" i="1" dirty="0">
                <a:solidFill>
                  <a:schemeClr val="lt1"/>
                </a:solidFill>
              </a:rPr>
              <a:t>Who is to be the primary authority and the main influencer and guide regarding a child’s education?</a:t>
            </a:r>
            <a:br>
              <a:rPr lang="en-US" sz="3000" i="1" dirty="0">
                <a:solidFill>
                  <a:schemeClr val="lt1"/>
                </a:solidFill>
              </a:rPr>
            </a:br>
            <a:br>
              <a:rPr lang="en-US" sz="3000" i="1" dirty="0">
                <a:solidFill>
                  <a:schemeClr val="lt1"/>
                </a:solidFill>
              </a:rPr>
            </a:br>
            <a:r>
              <a:rPr lang="en-US" sz="3000" i="1" dirty="0">
                <a:solidFill>
                  <a:schemeClr val="lt1"/>
                </a:solidFill>
              </a:rPr>
              <a:t>What does God say?</a:t>
            </a:r>
            <a:endParaRPr sz="3000" dirty="0">
              <a:solidFill>
                <a:schemeClr val="lt1"/>
              </a:solidFill>
            </a:endParaRPr>
          </a:p>
        </p:txBody>
      </p:sp>
      <p:sp>
        <p:nvSpPr>
          <p:cNvPr id="548" name="Google Shape;548;g229ba91cbda_8_101"/>
          <p:cNvSpPr txBox="1"/>
          <p:nvPr/>
        </p:nvSpPr>
        <p:spPr>
          <a:xfrm>
            <a:off x="0" y="0"/>
            <a:ext cx="9144000" cy="914400"/>
          </a:xfrm>
          <a:prstGeom prst="rect">
            <a:avLst/>
          </a:prstGeom>
          <a:solidFill>
            <a:srgbClr val="8B182B"/>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sz="3200" dirty="0">
                <a:solidFill>
                  <a:srgbClr val="FFFFFF"/>
                </a:solidFill>
                <a:latin typeface="Book Antiqua"/>
                <a:ea typeface="Book Antiqua"/>
                <a:cs typeface="Book Antiqua"/>
                <a:sym typeface="Book Antiqua"/>
              </a:rPr>
              <a:t>Who Should Teach Our Children?</a:t>
            </a:r>
            <a:endParaRPr sz="30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69801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229ba91cbda_3_254"/>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a:t>Biblical Mandate</a:t>
            </a:r>
            <a:endParaRPr/>
          </a:p>
        </p:txBody>
      </p:sp>
      <p:sp>
        <p:nvSpPr>
          <p:cNvPr id="529" name="Google Shape;529;g229ba91cbda_3_254"/>
          <p:cNvSpPr txBox="1">
            <a:spLocks noGrp="1"/>
          </p:cNvSpPr>
          <p:nvPr>
            <p:ph type="body" idx="1"/>
          </p:nvPr>
        </p:nvSpPr>
        <p:spPr>
          <a:xfrm>
            <a:off x="311699" y="1457038"/>
            <a:ext cx="6054825" cy="3460402"/>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200"/>
              </a:spcBef>
              <a:spcAft>
                <a:spcPts val="1200"/>
              </a:spcAft>
              <a:buSzPts val="1800"/>
              <a:buNone/>
            </a:pPr>
            <a:r>
              <a:rPr lang="en" sz="2400" i="1" dirty="0"/>
              <a:t>Deuteronomy 6:6-7 - “These words, which I am commanding you today, shall be on your heart. You shall teach them diligently to your children, and shall talk of them when you sit in your house, and when you walk by the way, and when you lie down, and when you rise.”</a:t>
            </a:r>
            <a:endParaRPr sz="2400" i="1" dirty="0"/>
          </a:p>
        </p:txBody>
      </p:sp>
      <p:pic>
        <p:nvPicPr>
          <p:cNvPr id="530" name="Google Shape;530;g229ba91cbda_3_254"/>
          <p:cNvPicPr preferRelativeResize="0"/>
          <p:nvPr/>
        </p:nvPicPr>
        <p:blipFill rotWithShape="1">
          <a:blip r:embed="rId3">
            <a:alphaModFix/>
          </a:blip>
          <a:srcRect/>
          <a:stretch/>
        </p:blipFill>
        <p:spPr>
          <a:xfrm>
            <a:off x="6366525" y="2676525"/>
            <a:ext cx="2606177" cy="260617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12E4E"/>
        </a:solidFill>
        <a:effectLst/>
      </p:bgPr>
    </p:bg>
    <p:spTree>
      <p:nvGrpSpPr>
        <p:cNvPr id="1" name="Shape 534"/>
        <p:cNvGrpSpPr/>
        <p:nvPr/>
      </p:nvGrpSpPr>
      <p:grpSpPr>
        <a:xfrm>
          <a:off x="0" y="0"/>
          <a:ext cx="0" cy="0"/>
          <a:chOff x="0" y="0"/>
          <a:chExt cx="0" cy="0"/>
        </a:xfrm>
      </p:grpSpPr>
      <p:sp>
        <p:nvSpPr>
          <p:cNvPr id="535" name="Google Shape;535;g229ba91cbda_8_92"/>
          <p:cNvSpPr txBox="1">
            <a:spLocks noGrp="1"/>
          </p:cNvSpPr>
          <p:nvPr>
            <p:ph type="title"/>
          </p:nvPr>
        </p:nvSpPr>
        <p:spPr>
          <a:xfrm>
            <a:off x="0" y="0"/>
            <a:ext cx="9144000" cy="914400"/>
          </a:xfrm>
          <a:prstGeom prst="rect">
            <a:avLst/>
          </a:prstGeom>
          <a:solidFill>
            <a:srgbClr val="8B182B"/>
          </a:solid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rgbClr val="FFFFFF"/>
              </a:buClr>
              <a:buSzPts val="3300"/>
              <a:buFont typeface="Book Antiqua"/>
              <a:buNone/>
            </a:pPr>
            <a:r>
              <a:rPr lang="en">
                <a:solidFill>
                  <a:srgbClr val="FFFFFF"/>
                </a:solidFill>
                <a:latin typeface="Book Antiqua"/>
                <a:ea typeface="Book Antiqua"/>
                <a:cs typeface="Book Antiqua"/>
                <a:sym typeface="Book Antiqua"/>
              </a:rPr>
              <a:t>Is Schooling Mentioned in the Bible?</a:t>
            </a:r>
            <a:endParaRPr/>
          </a:p>
        </p:txBody>
      </p:sp>
      <p:sp>
        <p:nvSpPr>
          <p:cNvPr id="536" name="Google Shape;536;g229ba91cbda_8_92"/>
          <p:cNvSpPr txBox="1">
            <a:spLocks noGrp="1"/>
          </p:cNvSpPr>
          <p:nvPr>
            <p:ph type="body" idx="1"/>
          </p:nvPr>
        </p:nvSpPr>
        <p:spPr>
          <a:xfrm>
            <a:off x="839850" y="1540200"/>
            <a:ext cx="7464300" cy="2063100"/>
          </a:xfrm>
          <a:prstGeom prst="rect">
            <a:avLst/>
          </a:prstGeom>
          <a:noFill/>
          <a:ln w="28575" cap="flat" cmpd="sng">
            <a:solidFill>
              <a:srgbClr val="8B182B"/>
            </a:solidFill>
            <a:prstDash val="solid"/>
            <a:round/>
            <a:headEnd type="none" w="sm" len="sm"/>
            <a:tailEnd type="none" w="sm" len="sm"/>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2400"/>
              <a:buNone/>
            </a:pPr>
            <a:r>
              <a:rPr lang="en" sz="2400" i="1">
                <a:solidFill>
                  <a:schemeClr val="lt1"/>
                </a:solidFill>
              </a:rPr>
              <a:t>“And you, </a:t>
            </a:r>
            <a:r>
              <a:rPr lang="en" sz="3000" b="1" i="1">
                <a:solidFill>
                  <a:schemeClr val="lt1"/>
                </a:solidFill>
              </a:rPr>
              <a:t>fathers</a:t>
            </a:r>
            <a:r>
              <a:rPr lang="en" sz="2400" i="1">
                <a:solidFill>
                  <a:schemeClr val="lt1"/>
                </a:solidFill>
              </a:rPr>
              <a:t>, do not provoke your children to wrath, but bring them up in the training and admonition of the Lord”.</a:t>
            </a:r>
            <a:endParaRPr sz="2400" i="1">
              <a:solidFill>
                <a:schemeClr val="lt1"/>
              </a:solidFill>
            </a:endParaRPr>
          </a:p>
          <a:p>
            <a:pPr marL="457200" lvl="0" indent="-381000" algn="ctr" rtl="0">
              <a:lnSpc>
                <a:spcPct val="100000"/>
              </a:lnSpc>
              <a:spcBef>
                <a:spcPts val="0"/>
              </a:spcBef>
              <a:spcAft>
                <a:spcPts val="0"/>
              </a:spcAft>
              <a:buClr>
                <a:schemeClr val="lt1"/>
              </a:buClr>
              <a:buSzPts val="2400"/>
              <a:buChar char="-"/>
            </a:pPr>
            <a:r>
              <a:rPr lang="en" sz="2400">
                <a:solidFill>
                  <a:schemeClr val="lt1"/>
                </a:solidFill>
              </a:rPr>
              <a:t>Ephesians 6:4</a:t>
            </a:r>
            <a:endParaRPr sz="2400">
              <a:solidFill>
                <a:schemeClr val="lt1"/>
              </a:solidFill>
              <a:latin typeface="Book Antiqua"/>
              <a:ea typeface="Book Antiqua"/>
              <a:cs typeface="Book Antiqua"/>
              <a:sym typeface="Book Antiqu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F2D4E"/>
        </a:solidFill>
        <a:effectLst/>
      </p:bgPr>
    </p:bg>
    <p:spTree>
      <p:nvGrpSpPr>
        <p:cNvPr id="1" name="Shape 540"/>
        <p:cNvGrpSpPr/>
        <p:nvPr/>
      </p:nvGrpSpPr>
      <p:grpSpPr>
        <a:xfrm>
          <a:off x="0" y="0"/>
          <a:ext cx="0" cy="0"/>
          <a:chOff x="0" y="0"/>
          <a:chExt cx="0" cy="0"/>
        </a:xfrm>
      </p:grpSpPr>
      <p:sp>
        <p:nvSpPr>
          <p:cNvPr id="541" name="Google Shape;541;g229ba91cbda_8_97"/>
          <p:cNvSpPr txBox="1">
            <a:spLocks noGrp="1"/>
          </p:cNvSpPr>
          <p:nvPr>
            <p:ph type="body" idx="1"/>
          </p:nvPr>
        </p:nvSpPr>
        <p:spPr>
          <a:xfrm>
            <a:off x="628650" y="1620150"/>
            <a:ext cx="7886700" cy="1903200"/>
          </a:xfrm>
          <a:prstGeom prst="rect">
            <a:avLst/>
          </a:prstGeom>
          <a:noFill/>
          <a:ln w="28575" cap="flat" cmpd="sng">
            <a:solidFill>
              <a:srgbClr val="8D182C"/>
            </a:solidFill>
            <a:prstDash val="solid"/>
            <a:round/>
            <a:headEnd type="none" w="sm" len="sm"/>
            <a:tailEnd type="none" w="sm" len="sm"/>
          </a:ln>
        </p:spPr>
        <p:txBody>
          <a:bodyPr spcFirstLastPara="1" wrap="square" lIns="68575" tIns="34275" rIns="68575" bIns="34275" anchor="ctr" anchorCtr="0">
            <a:normAutofit/>
          </a:bodyPr>
          <a:lstStyle/>
          <a:p>
            <a:pPr marL="177800" lvl="0" indent="-63500" algn="ctr" rtl="0">
              <a:lnSpc>
                <a:spcPct val="90000"/>
              </a:lnSpc>
              <a:spcBef>
                <a:spcPts val="0"/>
              </a:spcBef>
              <a:spcAft>
                <a:spcPts val="0"/>
              </a:spcAft>
              <a:buClr>
                <a:schemeClr val="dk1"/>
              </a:buClr>
              <a:buSzPts val="1800"/>
              <a:buNone/>
            </a:pPr>
            <a:endParaRPr sz="1800">
              <a:solidFill>
                <a:schemeClr val="lt1"/>
              </a:solidFill>
            </a:endParaRPr>
          </a:p>
          <a:p>
            <a:pPr marL="0" lvl="0" indent="0" algn="ctr" rtl="0">
              <a:lnSpc>
                <a:spcPct val="90000"/>
              </a:lnSpc>
              <a:spcBef>
                <a:spcPts val="800"/>
              </a:spcBef>
              <a:spcAft>
                <a:spcPts val="0"/>
              </a:spcAft>
              <a:buClr>
                <a:schemeClr val="dk1"/>
              </a:buClr>
              <a:buSzPts val="2400"/>
              <a:buNone/>
            </a:pPr>
            <a:r>
              <a:rPr lang="en" sz="2400" i="1">
                <a:solidFill>
                  <a:schemeClr val="lt1"/>
                </a:solidFill>
              </a:rPr>
              <a:t>“The fear of the </a:t>
            </a:r>
            <a:r>
              <a:rPr lang="en" sz="2400" i="1" cap="small">
                <a:solidFill>
                  <a:schemeClr val="lt1"/>
                </a:solidFill>
              </a:rPr>
              <a:t>Lord</a:t>
            </a:r>
            <a:r>
              <a:rPr lang="en" sz="2400" i="1">
                <a:solidFill>
                  <a:schemeClr val="lt1"/>
                </a:solidFill>
              </a:rPr>
              <a:t> is the beginning of wisdom: and the knowledge of the holy is understanding.”</a:t>
            </a:r>
            <a:endParaRPr sz="2400" i="1">
              <a:solidFill>
                <a:schemeClr val="lt1"/>
              </a:solidFill>
            </a:endParaRPr>
          </a:p>
          <a:p>
            <a:pPr marL="457200" lvl="0" indent="-381000" algn="l" rtl="0">
              <a:lnSpc>
                <a:spcPct val="90000"/>
              </a:lnSpc>
              <a:spcBef>
                <a:spcPts val="800"/>
              </a:spcBef>
              <a:spcAft>
                <a:spcPts val="0"/>
              </a:spcAft>
              <a:buClr>
                <a:schemeClr val="lt1"/>
              </a:buClr>
              <a:buSzPts val="2400"/>
              <a:buChar char="-"/>
            </a:pPr>
            <a:r>
              <a:rPr lang="en" sz="2400">
                <a:solidFill>
                  <a:schemeClr val="lt1"/>
                </a:solidFill>
              </a:rPr>
              <a:t>Proverbs 9:10</a:t>
            </a:r>
            <a:endParaRPr>
              <a:solidFill>
                <a:schemeClr val="lt1"/>
              </a:solidFill>
            </a:endParaRPr>
          </a:p>
        </p:txBody>
      </p:sp>
      <p:sp>
        <p:nvSpPr>
          <p:cNvPr id="542" name="Google Shape;542;g229ba91cbda_8_97"/>
          <p:cNvSpPr txBox="1"/>
          <p:nvPr/>
        </p:nvSpPr>
        <p:spPr>
          <a:xfrm>
            <a:off x="13550" y="0"/>
            <a:ext cx="9144000" cy="914400"/>
          </a:xfrm>
          <a:prstGeom prst="rect">
            <a:avLst/>
          </a:prstGeom>
          <a:solidFill>
            <a:srgbClr val="8B182B"/>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sz="3000">
                <a:solidFill>
                  <a:schemeClr val="lt1"/>
                </a:solidFill>
                <a:latin typeface="Calibri"/>
                <a:ea typeface="Calibri"/>
                <a:cs typeface="Calibri"/>
                <a:sym typeface="Calibri"/>
              </a:rPr>
              <a:t>What Does Scripture Say?</a:t>
            </a:r>
            <a:endParaRPr sz="30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29ba91cbda_3_21"/>
          <p:cNvSpPr txBox="1">
            <a:spLocks noGrp="1"/>
          </p:cNvSpPr>
          <p:nvPr>
            <p:ph type="title"/>
          </p:nvPr>
        </p:nvSpPr>
        <p:spPr>
          <a:xfrm>
            <a:off x="0" y="0"/>
            <a:ext cx="9144000" cy="615600"/>
          </a:xfrm>
          <a:prstGeom prst="rect">
            <a:avLst/>
          </a:prstGeom>
          <a:solidFill>
            <a:srgbClr val="8D182B"/>
          </a:solid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SzPts val="2800"/>
              <a:buNone/>
            </a:pPr>
            <a:r>
              <a:rPr lang="en"/>
              <a:t>Meet Nathan and His Family</a:t>
            </a:r>
            <a:endParaRPr/>
          </a:p>
        </p:txBody>
      </p:sp>
      <p:pic>
        <p:nvPicPr>
          <p:cNvPr id="282" name="Google Shape;282;g229ba91cbda_3_21"/>
          <p:cNvPicPr preferRelativeResize="0"/>
          <p:nvPr/>
        </p:nvPicPr>
        <p:blipFill rotWithShape="1">
          <a:blip r:embed="rId3">
            <a:alphaModFix/>
          </a:blip>
          <a:srcRect l="8255" t="23966" r="9101" b="13228"/>
          <a:stretch/>
        </p:blipFill>
        <p:spPr>
          <a:xfrm>
            <a:off x="676656" y="877931"/>
            <a:ext cx="7790688" cy="401143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F2D4E"/>
        </a:solidFill>
        <a:effectLst/>
      </p:bgPr>
    </p:bg>
    <p:spTree>
      <p:nvGrpSpPr>
        <p:cNvPr id="1" name="Shape 540"/>
        <p:cNvGrpSpPr/>
        <p:nvPr/>
      </p:nvGrpSpPr>
      <p:grpSpPr>
        <a:xfrm>
          <a:off x="0" y="0"/>
          <a:ext cx="0" cy="0"/>
          <a:chOff x="0" y="0"/>
          <a:chExt cx="0" cy="0"/>
        </a:xfrm>
      </p:grpSpPr>
      <p:sp>
        <p:nvSpPr>
          <p:cNvPr id="541" name="Google Shape;541;g229ba91cbda_8_97"/>
          <p:cNvSpPr txBox="1">
            <a:spLocks noGrp="1"/>
          </p:cNvSpPr>
          <p:nvPr>
            <p:ph type="body" idx="1"/>
          </p:nvPr>
        </p:nvSpPr>
        <p:spPr>
          <a:xfrm>
            <a:off x="628650" y="1422400"/>
            <a:ext cx="7886700" cy="3058160"/>
          </a:xfrm>
          <a:prstGeom prst="rect">
            <a:avLst/>
          </a:prstGeom>
          <a:noFill/>
          <a:ln w="28575" cap="flat" cmpd="sng">
            <a:solidFill>
              <a:srgbClr val="8D182C"/>
            </a:solidFill>
            <a:prstDash val="solid"/>
            <a:round/>
            <a:headEnd type="none" w="sm" len="sm"/>
            <a:tailEnd type="none" w="sm" len="sm"/>
          </a:ln>
        </p:spPr>
        <p:txBody>
          <a:bodyPr spcFirstLastPara="1" wrap="square" lIns="68575" tIns="34275" rIns="68575" bIns="34275" anchor="t" anchorCtr="0">
            <a:normAutofit/>
          </a:bodyPr>
          <a:lstStyle/>
          <a:p>
            <a:pPr marL="0" lvl="0" indent="0" algn="ctr" rtl="0">
              <a:lnSpc>
                <a:spcPct val="110000"/>
              </a:lnSpc>
              <a:spcBef>
                <a:spcPts val="800"/>
              </a:spcBef>
              <a:spcAft>
                <a:spcPts val="0"/>
              </a:spcAft>
              <a:buClr>
                <a:schemeClr val="dk1"/>
              </a:buClr>
              <a:buSzPts val="2400"/>
              <a:buNone/>
            </a:pPr>
            <a:r>
              <a:rPr lang="en-US" sz="3600" i="1" dirty="0">
                <a:solidFill>
                  <a:schemeClr val="lt1"/>
                </a:solidFill>
              </a:rPr>
              <a:t>God has ordained parents to be the primary caregivers and teachers of their children.  </a:t>
            </a:r>
          </a:p>
          <a:p>
            <a:pPr marL="0" lvl="0" indent="0" algn="ctr" rtl="0">
              <a:lnSpc>
                <a:spcPct val="110000"/>
              </a:lnSpc>
              <a:spcBef>
                <a:spcPts val="800"/>
              </a:spcBef>
              <a:spcAft>
                <a:spcPts val="0"/>
              </a:spcAft>
              <a:buClr>
                <a:schemeClr val="dk1"/>
              </a:buClr>
              <a:buSzPts val="2400"/>
              <a:buNone/>
            </a:pPr>
            <a:r>
              <a:rPr lang="en-US" sz="3600" i="1" dirty="0">
                <a:solidFill>
                  <a:schemeClr val="lt1"/>
                </a:solidFill>
              </a:rPr>
              <a:t>That is Family Government.</a:t>
            </a:r>
          </a:p>
        </p:txBody>
      </p:sp>
      <p:sp>
        <p:nvSpPr>
          <p:cNvPr id="542" name="Google Shape;542;g229ba91cbda_8_97"/>
          <p:cNvSpPr txBox="1"/>
          <p:nvPr/>
        </p:nvSpPr>
        <p:spPr>
          <a:xfrm>
            <a:off x="13550" y="0"/>
            <a:ext cx="9144000" cy="914400"/>
          </a:xfrm>
          <a:prstGeom prst="rect">
            <a:avLst/>
          </a:prstGeom>
          <a:solidFill>
            <a:srgbClr val="8B182B"/>
          </a:solid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 sz="3000">
                <a:solidFill>
                  <a:schemeClr val="lt1"/>
                </a:solidFill>
                <a:latin typeface="Calibri"/>
                <a:ea typeface="Calibri"/>
                <a:cs typeface="Calibri"/>
                <a:sym typeface="Calibri"/>
              </a:rPr>
              <a:t>What Does Scripture Say?</a:t>
            </a:r>
            <a:endParaRPr sz="30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337856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g229ba91cbda_3_270"/>
          <p:cNvSpPr txBox="1"/>
          <p:nvPr/>
        </p:nvSpPr>
        <p:spPr>
          <a:xfrm>
            <a:off x="647650" y="779375"/>
            <a:ext cx="4237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6" name="Google Shape;566;g229ba91cbda_3_270"/>
          <p:cNvPicPr preferRelativeResize="0"/>
          <p:nvPr/>
        </p:nvPicPr>
        <p:blipFill rotWithShape="1">
          <a:blip r:embed="rId3">
            <a:alphaModFix/>
          </a:blip>
          <a:srcRect/>
          <a:stretch/>
        </p:blipFill>
        <p:spPr>
          <a:xfrm>
            <a:off x="1033113" y="213063"/>
            <a:ext cx="7077786" cy="47173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F2D4E"/>
        </a:solidFill>
        <a:effectLst/>
      </p:bgPr>
    </p:bg>
    <p:spTree>
      <p:nvGrpSpPr>
        <p:cNvPr id="1" name="Shape 594"/>
        <p:cNvGrpSpPr/>
        <p:nvPr/>
      </p:nvGrpSpPr>
      <p:grpSpPr>
        <a:xfrm>
          <a:off x="0" y="0"/>
          <a:ext cx="0" cy="0"/>
          <a:chOff x="0" y="0"/>
          <a:chExt cx="0" cy="0"/>
        </a:xfrm>
      </p:grpSpPr>
      <p:sp>
        <p:nvSpPr>
          <p:cNvPr id="595" name="Google Shape;595;g229ba91cbda_8_115"/>
          <p:cNvSpPr txBox="1">
            <a:spLocks noGrp="1"/>
          </p:cNvSpPr>
          <p:nvPr>
            <p:ph type="body" idx="1"/>
          </p:nvPr>
        </p:nvSpPr>
        <p:spPr>
          <a:xfrm>
            <a:off x="844650" y="1191901"/>
            <a:ext cx="7454700" cy="3823800"/>
          </a:xfrm>
          <a:prstGeom prst="rect">
            <a:avLst/>
          </a:prstGeom>
          <a:noFill/>
          <a:ln>
            <a:noFill/>
          </a:ln>
        </p:spPr>
        <p:txBody>
          <a:bodyPr spcFirstLastPara="1" wrap="square" lIns="68575" tIns="34275" rIns="68575" bIns="34275" anchor="t" anchorCtr="0">
            <a:normAutofit fontScale="92500"/>
          </a:bodyPr>
          <a:lstStyle/>
          <a:p>
            <a:pPr marL="177800" lvl="0" indent="-166370" algn="l" rtl="0">
              <a:lnSpc>
                <a:spcPct val="100000"/>
              </a:lnSpc>
              <a:spcBef>
                <a:spcPts val="0"/>
              </a:spcBef>
              <a:spcAft>
                <a:spcPts val="0"/>
              </a:spcAft>
              <a:buClr>
                <a:schemeClr val="lt1"/>
              </a:buClr>
              <a:buSzPct val="100000"/>
              <a:buChar char="•"/>
            </a:pPr>
            <a:r>
              <a:rPr lang="en" dirty="0">
                <a:solidFill>
                  <a:schemeClr val="lt1"/>
                </a:solidFill>
              </a:rPr>
              <a:t>Non-Christians believe that the universe has created God. </a:t>
            </a:r>
            <a:r>
              <a:rPr lang="en" b="1" dirty="0">
                <a:solidFill>
                  <a:schemeClr val="lt1"/>
                </a:solidFill>
              </a:rPr>
              <a:t>They have a finite god</a:t>
            </a:r>
            <a:r>
              <a:rPr lang="en" dirty="0">
                <a:solidFill>
                  <a:schemeClr val="lt1"/>
                </a:solidFill>
              </a:rPr>
              <a:t>. They have a finite universe. Non-Christians therefore are not concerned with bringing the child face to face with God. They want to bring the child face to face with the universe. Non-Christian education is Godless education. </a:t>
            </a:r>
            <a:endParaRPr dirty="0">
              <a:solidFill>
                <a:schemeClr val="lt1"/>
              </a:solidFill>
            </a:endParaRPr>
          </a:p>
          <a:p>
            <a:pPr marL="0" lvl="0" indent="0" algn="l" rtl="0">
              <a:lnSpc>
                <a:spcPct val="100000"/>
              </a:lnSpc>
              <a:spcBef>
                <a:spcPts val="800"/>
              </a:spcBef>
              <a:spcAft>
                <a:spcPts val="0"/>
              </a:spcAft>
              <a:buClr>
                <a:schemeClr val="dk1"/>
              </a:buClr>
              <a:buSzPct val="100000"/>
              <a:buNone/>
            </a:pPr>
            <a:endParaRPr dirty="0">
              <a:solidFill>
                <a:schemeClr val="lt1"/>
              </a:solidFill>
            </a:endParaRPr>
          </a:p>
          <a:p>
            <a:pPr marL="177800" lvl="0" indent="-166370" algn="l" rtl="0">
              <a:lnSpc>
                <a:spcPct val="100000"/>
              </a:lnSpc>
              <a:spcBef>
                <a:spcPts val="800"/>
              </a:spcBef>
              <a:spcAft>
                <a:spcPts val="0"/>
              </a:spcAft>
              <a:buClr>
                <a:schemeClr val="lt1"/>
              </a:buClr>
              <a:buSzPct val="100000"/>
              <a:buChar char="•"/>
            </a:pPr>
            <a:r>
              <a:rPr lang="en" dirty="0">
                <a:solidFill>
                  <a:schemeClr val="lt1"/>
                </a:solidFill>
              </a:rPr>
              <a:t>Christians believe that God has created the universe.</a:t>
            </a:r>
            <a:r>
              <a:rPr lang="en" b="1" dirty="0">
                <a:solidFill>
                  <a:schemeClr val="lt1"/>
                </a:solidFill>
              </a:rPr>
              <a:t> What is of most importance to us in education, that which is absolutely indispensable to us, is left out entirely.</a:t>
            </a:r>
            <a:endParaRPr dirty="0">
              <a:solidFill>
                <a:schemeClr val="lt1"/>
              </a:solidFill>
            </a:endParaRPr>
          </a:p>
          <a:p>
            <a:pPr marL="177800" lvl="0" indent="-25400" algn="l" rtl="0">
              <a:lnSpc>
                <a:spcPct val="90000"/>
              </a:lnSpc>
              <a:spcBef>
                <a:spcPts val="800"/>
              </a:spcBef>
              <a:spcAft>
                <a:spcPts val="0"/>
              </a:spcAft>
              <a:buClr>
                <a:schemeClr val="dk1"/>
              </a:buClr>
              <a:buSzPct val="100000"/>
              <a:buNone/>
            </a:pPr>
            <a:endParaRPr dirty="0">
              <a:solidFill>
                <a:schemeClr val="lt1"/>
              </a:solidFill>
            </a:endParaRPr>
          </a:p>
        </p:txBody>
      </p:sp>
      <p:sp>
        <p:nvSpPr>
          <p:cNvPr id="596" name="Google Shape;596;g229ba91cbda_8_115"/>
          <p:cNvSpPr txBox="1"/>
          <p:nvPr/>
        </p:nvSpPr>
        <p:spPr>
          <a:xfrm>
            <a:off x="0" y="0"/>
            <a:ext cx="9144000" cy="914400"/>
          </a:xfrm>
          <a:prstGeom prst="rect">
            <a:avLst/>
          </a:prstGeom>
          <a:solidFill>
            <a:srgbClr val="8D182B"/>
          </a:solidFill>
          <a:ln>
            <a:noFill/>
          </a:ln>
        </p:spPr>
        <p:txBody>
          <a:bodyPr spcFirstLastPara="1" wrap="square" lIns="91425" tIns="91425" rIns="91425" bIns="91425" anchor="ctr" anchorCtr="0">
            <a:normAutofit fontScale="92500" lnSpcReduction="20000"/>
          </a:bodyPr>
          <a:lstStyle/>
          <a:p>
            <a:pPr marL="0" lvl="0" indent="0" algn="ctr" rtl="0">
              <a:spcBef>
                <a:spcPts val="0"/>
              </a:spcBef>
              <a:spcAft>
                <a:spcPts val="0"/>
              </a:spcAft>
              <a:buNone/>
            </a:pPr>
            <a:r>
              <a:rPr lang="en-US" sz="3000" dirty="0">
                <a:solidFill>
                  <a:schemeClr val="lt1"/>
                </a:solidFill>
                <a:latin typeface="Calibri"/>
                <a:ea typeface="Calibri"/>
                <a:cs typeface="Calibri"/>
                <a:sym typeface="Calibri"/>
              </a:rPr>
              <a:t>Christian Education vs Non-Christian Education</a:t>
            </a:r>
            <a:br>
              <a:rPr lang="en-US" sz="3000" dirty="0">
                <a:solidFill>
                  <a:schemeClr val="lt1"/>
                </a:solidFill>
                <a:latin typeface="Calibri"/>
                <a:ea typeface="Calibri"/>
                <a:cs typeface="Calibri"/>
                <a:sym typeface="Calibri"/>
              </a:rPr>
            </a:br>
            <a:r>
              <a:rPr lang="en-US" sz="3000" dirty="0">
                <a:solidFill>
                  <a:schemeClr val="lt1"/>
                </a:solidFill>
                <a:latin typeface="Calibri"/>
                <a:ea typeface="Calibri"/>
                <a:cs typeface="Calibri"/>
                <a:sym typeface="Calibri"/>
              </a:rPr>
              <a:t>Van </a:t>
            </a:r>
            <a:r>
              <a:rPr lang="en-US" sz="3000" dirty="0" err="1">
                <a:solidFill>
                  <a:schemeClr val="lt1"/>
                </a:solidFill>
                <a:latin typeface="Calibri"/>
                <a:ea typeface="Calibri"/>
                <a:cs typeface="Calibri"/>
                <a:sym typeface="Calibri"/>
              </a:rPr>
              <a:t>Til</a:t>
            </a:r>
            <a:endParaRPr sz="3000" dirty="0">
              <a:solidFill>
                <a:schemeClr val="lt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g229ba91cbda_3_270"/>
          <p:cNvSpPr txBox="1"/>
          <p:nvPr/>
        </p:nvSpPr>
        <p:spPr>
          <a:xfrm>
            <a:off x="647650" y="779375"/>
            <a:ext cx="4237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6" name="Google Shape;566;g229ba91cbda_3_270"/>
          <p:cNvPicPr preferRelativeResize="0"/>
          <p:nvPr/>
        </p:nvPicPr>
        <p:blipFill rotWithShape="1">
          <a:blip r:embed="rId3">
            <a:alphaModFix/>
          </a:blip>
          <a:srcRect/>
          <a:stretch/>
        </p:blipFill>
        <p:spPr>
          <a:xfrm>
            <a:off x="1033113" y="213063"/>
            <a:ext cx="7077786" cy="4717375"/>
          </a:xfrm>
          <a:prstGeom prst="rect">
            <a:avLst/>
          </a:prstGeom>
          <a:noFill/>
          <a:ln>
            <a:noFill/>
          </a:ln>
        </p:spPr>
      </p:pic>
      <p:sp>
        <p:nvSpPr>
          <p:cNvPr id="2" name="Donut 1">
            <a:extLst>
              <a:ext uri="{FF2B5EF4-FFF2-40B4-BE49-F238E27FC236}">
                <a16:creationId xmlns:a16="http://schemas.microsoft.com/office/drawing/2014/main" id="{7B108CF0-C861-6672-7CFD-2A4952E4C646}"/>
              </a:ext>
            </a:extLst>
          </p:cNvPr>
          <p:cNvSpPr/>
          <p:nvPr/>
        </p:nvSpPr>
        <p:spPr>
          <a:xfrm>
            <a:off x="152400" y="979474"/>
            <a:ext cx="5618480" cy="2708605"/>
          </a:xfrm>
          <a:prstGeom prst="donut">
            <a:avLst>
              <a:gd name="adj" fmla="val 4223"/>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0923866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g229ba91cbda_3_270"/>
          <p:cNvSpPr txBox="1"/>
          <p:nvPr/>
        </p:nvSpPr>
        <p:spPr>
          <a:xfrm>
            <a:off x="647650" y="779375"/>
            <a:ext cx="4237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6" name="Google Shape;566;g229ba91cbda_3_270"/>
          <p:cNvPicPr preferRelativeResize="0"/>
          <p:nvPr/>
        </p:nvPicPr>
        <p:blipFill rotWithShape="1">
          <a:blip r:embed="rId3">
            <a:alphaModFix/>
          </a:blip>
          <a:srcRect/>
          <a:stretch/>
        </p:blipFill>
        <p:spPr>
          <a:xfrm>
            <a:off x="1033113" y="213063"/>
            <a:ext cx="7077786" cy="4717375"/>
          </a:xfrm>
          <a:prstGeom prst="rect">
            <a:avLst/>
          </a:prstGeom>
          <a:noFill/>
          <a:ln>
            <a:noFill/>
          </a:ln>
        </p:spPr>
      </p:pic>
      <p:sp>
        <p:nvSpPr>
          <p:cNvPr id="4" name="Donut 3">
            <a:extLst>
              <a:ext uri="{FF2B5EF4-FFF2-40B4-BE49-F238E27FC236}">
                <a16:creationId xmlns:a16="http://schemas.microsoft.com/office/drawing/2014/main" id="{D1C677E0-9E39-5582-679E-5B48C462060C}"/>
              </a:ext>
            </a:extLst>
          </p:cNvPr>
          <p:cNvSpPr/>
          <p:nvPr/>
        </p:nvSpPr>
        <p:spPr>
          <a:xfrm rot="2508852">
            <a:off x="3948246" y="1377548"/>
            <a:ext cx="4274506" cy="2045295"/>
          </a:xfrm>
          <a:prstGeom prst="donut">
            <a:avLst>
              <a:gd name="adj" fmla="val 4223"/>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0726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g229ba91cbda_3_270"/>
          <p:cNvSpPr txBox="1"/>
          <p:nvPr/>
        </p:nvSpPr>
        <p:spPr>
          <a:xfrm>
            <a:off x="647650" y="779375"/>
            <a:ext cx="4237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6" name="Google Shape;566;g229ba91cbda_3_270"/>
          <p:cNvPicPr preferRelativeResize="0"/>
          <p:nvPr/>
        </p:nvPicPr>
        <p:blipFill rotWithShape="1">
          <a:blip r:embed="rId3">
            <a:alphaModFix/>
          </a:blip>
          <a:srcRect/>
          <a:stretch/>
        </p:blipFill>
        <p:spPr>
          <a:xfrm>
            <a:off x="1033113" y="213063"/>
            <a:ext cx="7077786" cy="4717375"/>
          </a:xfrm>
          <a:prstGeom prst="rect">
            <a:avLst/>
          </a:prstGeom>
          <a:noFill/>
          <a:ln>
            <a:noFill/>
          </a:ln>
        </p:spPr>
      </p:pic>
      <p:sp>
        <p:nvSpPr>
          <p:cNvPr id="4" name="Donut 3">
            <a:extLst>
              <a:ext uri="{FF2B5EF4-FFF2-40B4-BE49-F238E27FC236}">
                <a16:creationId xmlns:a16="http://schemas.microsoft.com/office/drawing/2014/main" id="{FAD42EC4-B6CE-A1DA-7775-9BBF4B137A07}"/>
              </a:ext>
            </a:extLst>
          </p:cNvPr>
          <p:cNvSpPr/>
          <p:nvPr/>
        </p:nvSpPr>
        <p:spPr>
          <a:xfrm rot="2508852">
            <a:off x="6485139" y="891303"/>
            <a:ext cx="2033041" cy="2009138"/>
          </a:xfrm>
          <a:prstGeom prst="donut">
            <a:avLst>
              <a:gd name="adj" fmla="val 4223"/>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661461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g229ba91cbda_3_300"/>
          <p:cNvSpPr txBox="1">
            <a:spLocks noGrp="1"/>
          </p:cNvSpPr>
          <p:nvPr>
            <p:ph type="body" idx="1"/>
          </p:nvPr>
        </p:nvSpPr>
        <p:spPr>
          <a:xfrm>
            <a:off x="311700" y="1116600"/>
            <a:ext cx="3835500" cy="29103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800"/>
              <a:buNone/>
            </a:pPr>
            <a:r>
              <a:rPr lang="en" dirty="0"/>
              <a:t>Non-Christians:</a:t>
            </a:r>
            <a:br>
              <a:rPr lang="en" dirty="0"/>
            </a:br>
            <a:endParaRPr dirty="0"/>
          </a:p>
          <a:p>
            <a:pPr marL="457200" lvl="0" indent="-342900" algn="l" rtl="0">
              <a:lnSpc>
                <a:spcPct val="150000"/>
              </a:lnSpc>
              <a:spcBef>
                <a:spcPts val="400"/>
              </a:spcBef>
              <a:spcAft>
                <a:spcPts val="0"/>
              </a:spcAft>
              <a:buSzPts val="1800"/>
              <a:buChar char="●"/>
            </a:pPr>
            <a:r>
              <a:rPr lang="en" dirty="0"/>
              <a:t>Remember Christian love first</a:t>
            </a:r>
            <a:endParaRPr dirty="0"/>
          </a:p>
          <a:p>
            <a:pPr marL="457200" lvl="0" indent="-342900" algn="l" rtl="0">
              <a:lnSpc>
                <a:spcPct val="150000"/>
              </a:lnSpc>
              <a:spcBef>
                <a:spcPts val="0"/>
              </a:spcBef>
              <a:spcAft>
                <a:spcPts val="0"/>
              </a:spcAft>
              <a:buSzPts val="1800"/>
              <a:buChar char="●"/>
            </a:pPr>
            <a:r>
              <a:rPr lang="en" dirty="0"/>
              <a:t>Win people not arguments</a:t>
            </a:r>
            <a:endParaRPr dirty="0"/>
          </a:p>
          <a:p>
            <a:pPr marL="457200" lvl="0" indent="-342900" algn="l" rtl="0">
              <a:lnSpc>
                <a:spcPct val="150000"/>
              </a:lnSpc>
              <a:spcBef>
                <a:spcPts val="0"/>
              </a:spcBef>
              <a:spcAft>
                <a:spcPts val="0"/>
              </a:spcAft>
              <a:buSzPts val="1800"/>
              <a:buChar char="●"/>
            </a:pPr>
            <a:r>
              <a:rPr lang="en" dirty="0"/>
              <a:t>Point them to scripture</a:t>
            </a:r>
            <a:endParaRPr dirty="0"/>
          </a:p>
          <a:p>
            <a:pPr marL="457200" lvl="0" indent="-342900" algn="l" rtl="0">
              <a:lnSpc>
                <a:spcPct val="150000"/>
              </a:lnSpc>
              <a:spcBef>
                <a:spcPts val="0"/>
              </a:spcBef>
              <a:spcAft>
                <a:spcPts val="0"/>
              </a:spcAft>
              <a:buSzPts val="1800"/>
              <a:buChar char="●"/>
            </a:pPr>
            <a:r>
              <a:rPr lang="en" dirty="0"/>
              <a:t>Be wary of liars</a:t>
            </a:r>
            <a:endParaRPr dirty="0"/>
          </a:p>
          <a:p>
            <a:pPr marL="0" lvl="0" indent="0" algn="l" rtl="0">
              <a:lnSpc>
                <a:spcPct val="115000"/>
              </a:lnSpc>
              <a:spcBef>
                <a:spcPts val="360"/>
              </a:spcBef>
              <a:spcAft>
                <a:spcPts val="0"/>
              </a:spcAft>
              <a:buSzPts val="1800"/>
              <a:buNone/>
            </a:pPr>
            <a:endParaRPr dirty="0"/>
          </a:p>
        </p:txBody>
      </p:sp>
      <p:sp>
        <p:nvSpPr>
          <p:cNvPr id="608" name="Google Shape;608;g229ba91cbda_3_300"/>
          <p:cNvSpPr txBox="1">
            <a:spLocks noGrp="1"/>
          </p:cNvSpPr>
          <p:nvPr>
            <p:ph type="title"/>
          </p:nvPr>
        </p:nvSpPr>
        <p:spPr>
          <a:xfrm>
            <a:off x="0" y="0"/>
            <a:ext cx="9144000" cy="915600"/>
          </a:xfrm>
          <a:prstGeom prst="rect">
            <a:avLst/>
          </a:prstGeom>
          <a:solidFill>
            <a:srgbClr val="8D182B"/>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2"/>
              </a:buClr>
              <a:buSzPct val="100000"/>
              <a:buFont typeface="Book Antiqua"/>
              <a:buNone/>
            </a:pPr>
            <a:r>
              <a:rPr lang="en" sz="3500"/>
              <a:t>Challenges</a:t>
            </a:r>
            <a:br>
              <a:rPr lang="en" sz="3500"/>
            </a:br>
            <a:r>
              <a:rPr lang="en" sz="3000"/>
              <a:t>Conflicts With Others</a:t>
            </a:r>
            <a:endParaRPr/>
          </a:p>
        </p:txBody>
      </p:sp>
      <p:sp>
        <p:nvSpPr>
          <p:cNvPr id="609" name="Google Shape;609;g229ba91cbda_3_300"/>
          <p:cNvSpPr txBox="1"/>
          <p:nvPr/>
        </p:nvSpPr>
        <p:spPr>
          <a:xfrm>
            <a:off x="4147200" y="1116600"/>
            <a:ext cx="4818000" cy="2910300"/>
          </a:xfrm>
          <a:prstGeom prst="rect">
            <a:avLst/>
          </a:prstGeom>
          <a:noFill/>
          <a:ln w="28575" cap="flat" cmpd="sng">
            <a:solidFill>
              <a:srgbClr val="8B182B"/>
            </a:solidFill>
            <a:prstDash val="solid"/>
            <a:round/>
            <a:headEnd type="none" w="sm" len="sm"/>
            <a:tailEnd type="none" w="sm" len="sm"/>
          </a:ln>
        </p:spPr>
        <p:txBody>
          <a:bodyPr spcFirstLastPara="1" wrap="square" lIns="91425" tIns="91425" rIns="91425" bIns="91425" anchor="ctr" anchorCtr="0">
            <a:normAutofit/>
          </a:bodyPr>
          <a:lstStyle/>
          <a:p>
            <a:pPr marL="0" marR="0" lvl="0" indent="0" algn="ctr" rtl="0">
              <a:lnSpc>
                <a:spcPct val="115000"/>
              </a:lnSpc>
              <a:spcBef>
                <a:spcPts val="360"/>
              </a:spcBef>
              <a:spcAft>
                <a:spcPts val="0"/>
              </a:spcAft>
              <a:buClr>
                <a:schemeClr val="dk1"/>
              </a:buClr>
              <a:buSzPts val="1100"/>
              <a:buFont typeface="Arial"/>
              <a:buNone/>
            </a:pPr>
            <a:r>
              <a:rPr lang="en" sz="1800" b="0" i="0" u="none" strike="noStrike" cap="none" dirty="0">
                <a:solidFill>
                  <a:schemeClr val="lt1"/>
                </a:solidFill>
                <a:latin typeface="Arial"/>
                <a:ea typeface="Arial"/>
                <a:cs typeface="Arial"/>
                <a:sym typeface="Arial"/>
              </a:rPr>
              <a:t>“From a biblical perspective, of course, the honor of being the first humanist does not belong to Protagoras. Indeed, it is accorded not to a man, but to a serpent whose maxim was ‘</a:t>
            </a:r>
            <a:r>
              <a:rPr lang="en" sz="1800" b="0" i="0" u="none" strike="noStrike" cap="none" dirty="0" err="1">
                <a:solidFill>
                  <a:schemeClr val="lt1"/>
                </a:solidFill>
                <a:latin typeface="Arial"/>
                <a:ea typeface="Arial"/>
                <a:cs typeface="Arial"/>
                <a:sym typeface="Arial"/>
              </a:rPr>
              <a:t>Sicut</a:t>
            </a:r>
            <a:r>
              <a:rPr lang="en" sz="1800" b="0" i="0" u="none" strike="noStrike" cap="none" dirty="0">
                <a:solidFill>
                  <a:schemeClr val="lt1"/>
                </a:solidFill>
                <a:latin typeface="Arial"/>
                <a:ea typeface="Arial"/>
                <a:cs typeface="Arial"/>
                <a:sym typeface="Arial"/>
              </a:rPr>
              <a:t> </a:t>
            </a:r>
            <a:r>
              <a:rPr lang="en" sz="1800" b="0" i="0" u="none" strike="noStrike" cap="none" dirty="0" err="1">
                <a:solidFill>
                  <a:schemeClr val="lt1"/>
                </a:solidFill>
                <a:latin typeface="Arial"/>
                <a:ea typeface="Arial"/>
                <a:cs typeface="Arial"/>
                <a:sym typeface="Arial"/>
              </a:rPr>
              <a:t>erat</a:t>
            </a:r>
            <a:r>
              <a:rPr lang="en" sz="1800" b="0" i="0" u="none" strike="noStrike" cap="none" dirty="0">
                <a:solidFill>
                  <a:schemeClr val="lt1"/>
                </a:solidFill>
                <a:latin typeface="Arial"/>
                <a:ea typeface="Arial"/>
                <a:cs typeface="Arial"/>
                <a:sym typeface="Arial"/>
              </a:rPr>
              <a:t> Dei,’ ‘You will be like God’ (Gen. 3:4).” - R. C. Sproul, </a:t>
            </a:r>
            <a:r>
              <a:rPr lang="en" sz="1800" b="0" i="1" u="none" strike="noStrike" cap="none" dirty="0">
                <a:solidFill>
                  <a:schemeClr val="lt1"/>
                </a:solidFill>
                <a:latin typeface="Arial"/>
                <a:ea typeface="Arial"/>
                <a:cs typeface="Arial"/>
                <a:sym typeface="Arial"/>
              </a:rPr>
              <a:t>The Consequences of Ideas</a:t>
            </a:r>
            <a:r>
              <a:rPr lang="en" sz="1800" b="0" i="0" u="none" strike="noStrike" cap="none" dirty="0">
                <a:solidFill>
                  <a:schemeClr val="lt1"/>
                </a:solidFill>
                <a:latin typeface="Arial"/>
                <a:ea typeface="Arial"/>
                <a:cs typeface="Arial"/>
                <a:sym typeface="Arial"/>
              </a:rPr>
              <a:t>, pg. 29</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229ba91cbda_3_158"/>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Three Jurisdictions Of Government</a:t>
            </a:r>
            <a:endParaRPr/>
          </a:p>
        </p:txBody>
      </p:sp>
      <p:pic>
        <p:nvPicPr>
          <p:cNvPr id="382" name="Google Shape;382;g229ba91cbda_3_158"/>
          <p:cNvPicPr preferRelativeResize="0"/>
          <p:nvPr/>
        </p:nvPicPr>
        <p:blipFill rotWithShape="1">
          <a:blip r:embed="rId3">
            <a:alphaModFix/>
          </a:blip>
          <a:srcRect/>
          <a:stretch/>
        </p:blipFill>
        <p:spPr>
          <a:xfrm>
            <a:off x="1133700" y="568500"/>
            <a:ext cx="6812802" cy="4541901"/>
          </a:xfrm>
          <a:prstGeom prst="rect">
            <a:avLst/>
          </a:prstGeom>
          <a:noFill/>
          <a:ln>
            <a:noFill/>
          </a:ln>
        </p:spPr>
      </p:pic>
    </p:spTree>
    <p:extLst>
      <p:ext uri="{BB962C8B-B14F-4D97-AF65-F5344CB8AC3E}">
        <p14:creationId xmlns:p14="http://schemas.microsoft.com/office/powerpoint/2010/main" val="22839185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g229ba91cbda_3_316"/>
          <p:cNvSpPr txBox="1">
            <a:spLocks noGrp="1"/>
          </p:cNvSpPr>
          <p:nvPr>
            <p:ph type="title"/>
          </p:nvPr>
        </p:nvSpPr>
        <p:spPr>
          <a:xfrm>
            <a:off x="0" y="0"/>
            <a:ext cx="9144000" cy="916200"/>
          </a:xfrm>
          <a:prstGeom prst="rect">
            <a:avLst/>
          </a:prstGeom>
          <a:solidFill>
            <a:srgbClr val="8D182B"/>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2"/>
              </a:buClr>
              <a:buSzPct val="100000"/>
              <a:buFont typeface="Book Antiqua"/>
              <a:buNone/>
            </a:pPr>
            <a:r>
              <a:rPr lang="en" sz="3500"/>
              <a:t>Challenges</a:t>
            </a:r>
            <a:br>
              <a:rPr lang="en" sz="3500"/>
            </a:br>
            <a:r>
              <a:rPr lang="en" sz="3000"/>
              <a:t>Should We Even Be Involved?</a:t>
            </a:r>
            <a:endParaRPr/>
          </a:p>
        </p:txBody>
      </p:sp>
      <p:sp>
        <p:nvSpPr>
          <p:cNvPr id="627" name="Google Shape;627;g229ba91cbda_3_316"/>
          <p:cNvSpPr txBox="1">
            <a:spLocks noGrp="1"/>
          </p:cNvSpPr>
          <p:nvPr>
            <p:ph type="body" idx="1"/>
          </p:nvPr>
        </p:nvSpPr>
        <p:spPr>
          <a:xfrm>
            <a:off x="311700" y="1094925"/>
            <a:ext cx="8520600" cy="3416400"/>
          </a:xfrm>
          <a:prstGeom prst="rect">
            <a:avLst/>
          </a:prstGeom>
          <a:noFill/>
          <a:ln>
            <a:noFill/>
          </a:ln>
        </p:spPr>
        <p:txBody>
          <a:bodyPr spcFirstLastPara="1" wrap="square" lIns="91425" tIns="45700" rIns="91425" bIns="45700" anchor="t" anchorCtr="0">
            <a:normAutofit fontScale="92500" lnSpcReduction="10000"/>
          </a:bodyPr>
          <a:lstStyle/>
          <a:p>
            <a:pPr marL="114300" lvl="0" indent="0" algn="l" rtl="0">
              <a:lnSpc>
                <a:spcPct val="115000"/>
              </a:lnSpc>
              <a:spcBef>
                <a:spcPts val="0"/>
              </a:spcBef>
              <a:spcAft>
                <a:spcPts val="0"/>
              </a:spcAft>
              <a:buSzPts val="2200"/>
              <a:buNone/>
            </a:pPr>
            <a:r>
              <a:rPr lang="en" sz="2400" dirty="0"/>
              <a:t>What do we do when faced with a charge that we shouldn’t be involved in politics at all?</a:t>
            </a:r>
            <a:endParaRPr sz="2400" dirty="0"/>
          </a:p>
          <a:p>
            <a:pPr marL="2743200" lvl="5" indent="-355600" algn="l" rtl="0">
              <a:lnSpc>
                <a:spcPct val="150000"/>
              </a:lnSpc>
              <a:spcBef>
                <a:spcPts val="440"/>
              </a:spcBef>
              <a:spcAft>
                <a:spcPts val="0"/>
              </a:spcAft>
              <a:buSzPts val="2000"/>
              <a:buChar char="■"/>
            </a:pPr>
            <a:r>
              <a:rPr lang="en" sz="2000" dirty="0"/>
              <a:t>Like it or not we live in a democratic republic </a:t>
            </a:r>
            <a:endParaRPr sz="2000" dirty="0"/>
          </a:p>
          <a:p>
            <a:pPr marL="2743200" lvl="5" indent="-355600" algn="l" rtl="0">
              <a:lnSpc>
                <a:spcPct val="150000"/>
              </a:lnSpc>
              <a:spcBef>
                <a:spcPts val="0"/>
              </a:spcBef>
              <a:spcAft>
                <a:spcPts val="0"/>
              </a:spcAft>
              <a:buSzPts val="2000"/>
              <a:buChar char="■"/>
            </a:pPr>
            <a:r>
              <a:rPr lang="en" sz="2000" dirty="0"/>
              <a:t>You are already involved</a:t>
            </a:r>
            <a:endParaRPr sz="2000" dirty="0"/>
          </a:p>
          <a:p>
            <a:pPr marL="2743200" lvl="5" indent="-355600" algn="l" rtl="0">
              <a:lnSpc>
                <a:spcPct val="150000"/>
              </a:lnSpc>
              <a:spcBef>
                <a:spcPts val="0"/>
              </a:spcBef>
              <a:spcAft>
                <a:spcPts val="0"/>
              </a:spcAft>
              <a:buSzPts val="2000"/>
              <a:buChar char="■"/>
            </a:pPr>
            <a:r>
              <a:rPr lang="en" sz="2000" dirty="0"/>
              <a:t>An abstention vote is a vote</a:t>
            </a:r>
            <a:endParaRPr sz="2000" dirty="0"/>
          </a:p>
          <a:p>
            <a:pPr marL="2743200" lvl="5" indent="-355600" algn="l" rtl="0">
              <a:lnSpc>
                <a:spcPct val="150000"/>
              </a:lnSpc>
              <a:spcBef>
                <a:spcPts val="0"/>
              </a:spcBef>
              <a:spcAft>
                <a:spcPts val="0"/>
              </a:spcAft>
              <a:buSzPts val="2000"/>
              <a:buChar char="■"/>
            </a:pPr>
            <a:r>
              <a:rPr lang="en" sz="2000" dirty="0"/>
              <a:t>It is a vote with the majority</a:t>
            </a:r>
            <a:endParaRPr sz="2000" dirty="0"/>
          </a:p>
          <a:p>
            <a:pPr marL="114300" lvl="0" indent="0" algn="l" rtl="0">
              <a:lnSpc>
                <a:spcPct val="115000"/>
              </a:lnSpc>
              <a:spcBef>
                <a:spcPts val="440"/>
              </a:spcBef>
              <a:spcAft>
                <a:spcPts val="1200"/>
              </a:spcAft>
              <a:buSzPts val="2200"/>
              <a:buNone/>
            </a:pPr>
            <a:br>
              <a:rPr lang="en" sz="2400" dirty="0"/>
            </a:br>
            <a:endParaRPr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g229ba91cbda_3_270"/>
          <p:cNvSpPr txBox="1"/>
          <p:nvPr/>
        </p:nvSpPr>
        <p:spPr>
          <a:xfrm>
            <a:off x="647650" y="779375"/>
            <a:ext cx="4237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6" name="Google Shape;566;g229ba91cbda_3_270"/>
          <p:cNvPicPr preferRelativeResize="0"/>
          <p:nvPr/>
        </p:nvPicPr>
        <p:blipFill rotWithShape="1">
          <a:blip r:embed="rId3">
            <a:alphaModFix/>
          </a:blip>
          <a:srcRect/>
          <a:stretch/>
        </p:blipFill>
        <p:spPr>
          <a:xfrm>
            <a:off x="1033113" y="213063"/>
            <a:ext cx="7077786" cy="4717375"/>
          </a:xfrm>
          <a:prstGeom prst="rect">
            <a:avLst/>
          </a:prstGeom>
          <a:noFill/>
          <a:ln>
            <a:noFill/>
          </a:ln>
        </p:spPr>
      </p:pic>
    </p:spTree>
    <p:extLst>
      <p:ext uri="{BB962C8B-B14F-4D97-AF65-F5344CB8AC3E}">
        <p14:creationId xmlns:p14="http://schemas.microsoft.com/office/powerpoint/2010/main" val="2360674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229ba91cbda_3_26"/>
          <p:cNvSpPr txBox="1">
            <a:spLocks noGrp="1"/>
          </p:cNvSpPr>
          <p:nvPr>
            <p:ph type="ctrTitle"/>
          </p:nvPr>
        </p:nvSpPr>
        <p:spPr>
          <a:xfrm>
            <a:off x="283050" y="731325"/>
            <a:ext cx="8577900" cy="1537800"/>
          </a:xfrm>
          <a:prstGeom prst="rect">
            <a:avLst/>
          </a:prstGeom>
          <a:solidFill>
            <a:srgbClr val="8D182B"/>
          </a:solid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237"/>
              <a:buNone/>
            </a:pPr>
            <a:r>
              <a:rPr lang="en" sz="4400"/>
              <a:t>What Does the Bible Say About Government and Education?</a:t>
            </a:r>
            <a:endParaRPr sz="4400"/>
          </a:p>
        </p:txBody>
      </p:sp>
      <p:sp>
        <p:nvSpPr>
          <p:cNvPr id="288" name="Google Shape;288;g229ba91cbda_3_26"/>
          <p:cNvSpPr txBox="1">
            <a:spLocks noGrp="1"/>
          </p:cNvSpPr>
          <p:nvPr>
            <p:ph type="subTitle" idx="1"/>
          </p:nvPr>
        </p:nvSpPr>
        <p:spPr>
          <a:xfrm>
            <a:off x="311700" y="2571750"/>
            <a:ext cx="8520600" cy="792600"/>
          </a:xfrm>
          <a:prstGeom prst="rect">
            <a:avLst/>
          </a:prstGeom>
          <a:noFill/>
          <a:ln>
            <a:noFill/>
          </a:ln>
        </p:spPr>
        <p:txBody>
          <a:bodyPr spcFirstLastPara="1" wrap="square" lIns="91425" tIns="91425" rIns="91425" bIns="91425" anchor="t" anchorCtr="0">
            <a:normAutofit fontScale="85000" lnSpcReduction="20000"/>
          </a:bodyPr>
          <a:lstStyle/>
          <a:p>
            <a:pPr marL="457200" lvl="0" indent="-342900" algn="ctr" rtl="0">
              <a:lnSpc>
                <a:spcPct val="100000"/>
              </a:lnSpc>
              <a:spcBef>
                <a:spcPts val="0"/>
              </a:spcBef>
              <a:spcAft>
                <a:spcPts val="0"/>
              </a:spcAft>
              <a:buSzPct val="100000"/>
              <a:buNone/>
            </a:pPr>
            <a:r>
              <a:rPr lang="en"/>
              <a:t>Presented by:</a:t>
            </a:r>
            <a:endParaRPr/>
          </a:p>
          <a:p>
            <a:pPr marL="457200" lvl="0" indent="-342900" algn="ctr" rtl="0">
              <a:lnSpc>
                <a:spcPct val="100000"/>
              </a:lnSpc>
              <a:spcBef>
                <a:spcPts val="0"/>
              </a:spcBef>
              <a:spcAft>
                <a:spcPts val="0"/>
              </a:spcAft>
              <a:buSzPct val="100000"/>
              <a:buNone/>
            </a:pPr>
            <a:r>
              <a:rPr lang="en"/>
              <a:t>Nathan Pierce</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g229ba91cbda_3_403" descr="page1image15272192"/>
          <p:cNvPicPr preferRelativeResize="0"/>
          <p:nvPr/>
        </p:nvPicPr>
        <p:blipFill rotWithShape="1">
          <a:blip r:embed="rId3">
            <a:alphaModFix/>
          </a:blip>
          <a:srcRect/>
          <a:stretch/>
        </p:blipFill>
        <p:spPr>
          <a:xfrm>
            <a:off x="3810562" y="2885078"/>
            <a:ext cx="2012927" cy="346668"/>
          </a:xfrm>
          <a:prstGeom prst="rect">
            <a:avLst/>
          </a:prstGeom>
          <a:noFill/>
          <a:ln>
            <a:noFill/>
          </a:ln>
        </p:spPr>
      </p:pic>
      <p:pic>
        <p:nvPicPr>
          <p:cNvPr id="647" name="Google Shape;647;g229ba91cbda_3_403" descr="page1image15272192"/>
          <p:cNvPicPr preferRelativeResize="0"/>
          <p:nvPr/>
        </p:nvPicPr>
        <p:blipFill rotWithShape="1">
          <a:blip r:embed="rId3">
            <a:alphaModFix/>
          </a:blip>
          <a:srcRect/>
          <a:stretch/>
        </p:blipFill>
        <p:spPr>
          <a:xfrm>
            <a:off x="3800623" y="1779104"/>
            <a:ext cx="1699453" cy="346668"/>
          </a:xfrm>
          <a:prstGeom prst="rect">
            <a:avLst/>
          </a:prstGeom>
          <a:noFill/>
          <a:ln>
            <a:noFill/>
          </a:ln>
        </p:spPr>
      </p:pic>
      <p:sp>
        <p:nvSpPr>
          <p:cNvPr id="648" name="Google Shape;648;g229ba91cbda_3_403"/>
          <p:cNvSpPr/>
          <p:nvPr/>
        </p:nvSpPr>
        <p:spPr>
          <a:xfrm>
            <a:off x="1" y="273844"/>
            <a:ext cx="4572000" cy="1359900"/>
          </a:xfrm>
          <a:prstGeom prst="homePlate">
            <a:avLst>
              <a:gd name="adj" fmla="val 50000"/>
            </a:avLst>
          </a:prstGeom>
          <a:solidFill>
            <a:schemeClr val="lt1"/>
          </a:solidFill>
          <a:ln w="25400"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649" name="Google Shape;649;g229ba91cbda_3_403" descr="A picture containing silhouette&#10;&#10;Description automatically generated"/>
          <p:cNvPicPr preferRelativeResize="0">
            <a:picLocks noGrp="1"/>
          </p:cNvPicPr>
          <p:nvPr>
            <p:ph type="body" idx="1"/>
          </p:nvPr>
        </p:nvPicPr>
        <p:blipFill rotWithShape="1">
          <a:blip r:embed="rId4">
            <a:alphaModFix/>
          </a:blip>
          <a:srcRect t="28092" b="27443"/>
          <a:stretch/>
        </p:blipFill>
        <p:spPr>
          <a:xfrm>
            <a:off x="301059" y="2038863"/>
            <a:ext cx="3509700" cy="2766300"/>
          </a:xfrm>
          <a:prstGeom prst="rect">
            <a:avLst/>
          </a:prstGeom>
          <a:noFill/>
          <a:ln>
            <a:noFill/>
          </a:ln>
        </p:spPr>
      </p:pic>
      <p:sp>
        <p:nvSpPr>
          <p:cNvPr id="650" name="Google Shape;650;g229ba91cbda_3_403"/>
          <p:cNvSpPr txBox="1"/>
          <p:nvPr/>
        </p:nvSpPr>
        <p:spPr>
          <a:xfrm>
            <a:off x="4880114" y="837113"/>
            <a:ext cx="38106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Lato"/>
                <a:ea typeface="Lato"/>
                <a:cs typeface="Lato"/>
                <a:sym typeface="Lato"/>
              </a:rPr>
              <a:t>A Single-Family Private Homeschool</a:t>
            </a:r>
            <a:endParaRPr sz="1100" b="0" i="0" u="none" strike="noStrike" cap="none">
              <a:solidFill>
                <a:srgbClr val="000000"/>
              </a:solidFill>
              <a:latin typeface="Arial"/>
              <a:ea typeface="Arial"/>
              <a:cs typeface="Arial"/>
              <a:sym typeface="Arial"/>
            </a:endParaRPr>
          </a:p>
        </p:txBody>
      </p:sp>
      <p:sp>
        <p:nvSpPr>
          <p:cNvPr id="651" name="Google Shape;651;g229ba91cbda_3_403"/>
          <p:cNvSpPr/>
          <p:nvPr/>
        </p:nvSpPr>
        <p:spPr>
          <a:xfrm>
            <a:off x="4253950" y="721071"/>
            <a:ext cx="4890300" cy="597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2" name="Google Shape;652;g229ba91cbda_3_403"/>
          <p:cNvSpPr/>
          <p:nvPr/>
        </p:nvSpPr>
        <p:spPr>
          <a:xfrm>
            <a:off x="4253951" y="1177445"/>
            <a:ext cx="4890300" cy="597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3" name="Google Shape;653;g229ba91cbda_3_403"/>
          <p:cNvSpPr txBox="1"/>
          <p:nvPr/>
        </p:nvSpPr>
        <p:spPr>
          <a:xfrm>
            <a:off x="3800624" y="1779104"/>
            <a:ext cx="4890300" cy="2008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8E172B"/>
                </a:solidFill>
                <a:latin typeface="Lato"/>
                <a:ea typeface="Lato"/>
                <a:cs typeface="Lato"/>
                <a:sym typeface="Lato"/>
              </a:rPr>
              <a:t>ADVANTAGES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Lato"/>
                <a:ea typeface="Lato"/>
                <a:cs typeface="Lato"/>
                <a:sym typeface="Lato"/>
              </a:rPr>
              <a:t>Parents are in total control of child’s education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8E172B"/>
                </a:solidFill>
                <a:latin typeface="Lato"/>
                <a:ea typeface="Lato"/>
                <a:cs typeface="Lato"/>
                <a:sym typeface="Lato"/>
              </a:rPr>
              <a:t>DISADVANTAGES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Lato"/>
                <a:ea typeface="Lato"/>
                <a:cs typeface="Lato"/>
                <a:sym typeface="Lato"/>
              </a:rPr>
              <a:t>Parents may feel need for some accountability</a:t>
            </a:r>
            <a:endParaRPr sz="1100" b="0" i="0" u="none" strike="noStrike" cap="none">
              <a:solidFill>
                <a:srgbClr val="000000"/>
              </a:solidFill>
              <a:latin typeface="Arial"/>
              <a:ea typeface="Arial"/>
              <a:cs typeface="Arial"/>
              <a:sym typeface="Arial"/>
            </a:endParaRPr>
          </a:p>
        </p:txBody>
      </p:sp>
      <p:sp>
        <p:nvSpPr>
          <p:cNvPr id="654" name="Google Shape;654;g229ba91cbda_3_403"/>
          <p:cNvSpPr txBox="1"/>
          <p:nvPr/>
        </p:nvSpPr>
        <p:spPr>
          <a:xfrm>
            <a:off x="0" y="599800"/>
            <a:ext cx="4572000" cy="70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700" b="1" i="0" u="none" strike="noStrike" cap="none">
                <a:solidFill>
                  <a:schemeClr val="dk1"/>
                </a:solidFill>
                <a:latin typeface="Arial"/>
                <a:ea typeface="Arial"/>
                <a:cs typeface="Arial"/>
                <a:sym typeface="Arial"/>
              </a:rPr>
              <a:t>Pros and Cons of Private </a:t>
            </a:r>
            <a:endParaRPr sz="17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700" b="1" i="0" u="none" strike="noStrike" cap="none">
                <a:solidFill>
                  <a:schemeClr val="dk1"/>
                </a:solidFill>
                <a:latin typeface="Arial"/>
                <a:ea typeface="Arial"/>
                <a:cs typeface="Arial"/>
                <a:sym typeface="Arial"/>
              </a:rPr>
              <a:t>Homeschool Options in California</a:t>
            </a:r>
            <a:r>
              <a:rPr lang="en" sz="14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pic>
        <p:nvPicPr>
          <p:cNvPr id="685" name="Google Shape;685;g229ba91cbda_3_439"/>
          <p:cNvPicPr preferRelativeResize="0"/>
          <p:nvPr/>
        </p:nvPicPr>
        <p:blipFill rotWithShape="1">
          <a:blip r:embed="rId3">
            <a:alphaModFix/>
          </a:blip>
          <a:srcRect/>
          <a:stretch/>
        </p:blipFill>
        <p:spPr>
          <a:xfrm>
            <a:off x="123600" y="367325"/>
            <a:ext cx="7661926" cy="5968527"/>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g229ba91cbda_3_326"/>
          <p:cNvSpPr txBox="1"/>
          <p:nvPr/>
        </p:nvSpPr>
        <p:spPr>
          <a:xfrm>
            <a:off x="1582375" y="846275"/>
            <a:ext cx="2592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g229ba91cbda_3_326"/>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a:t>Understanding the Homeschool Options</a:t>
            </a:r>
            <a:endParaRPr/>
          </a:p>
        </p:txBody>
      </p:sp>
      <p:sp>
        <p:nvSpPr>
          <p:cNvPr id="640" name="Google Shape;640;g229ba91cbda_3_326"/>
          <p:cNvSpPr txBox="1">
            <a:spLocks noGrp="1"/>
          </p:cNvSpPr>
          <p:nvPr>
            <p:ph type="body" idx="1"/>
          </p:nvPr>
        </p:nvSpPr>
        <p:spPr>
          <a:xfrm>
            <a:off x="311700" y="1246475"/>
            <a:ext cx="5497500" cy="33225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In order to properly guide and advice parents in education, pastors should understand the basics of the California education system. </a:t>
            </a: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0"/>
              </a:spcAft>
              <a:buSzPts val="1800"/>
              <a:buNone/>
            </a:pPr>
            <a:r>
              <a:rPr lang="en"/>
              <a:t>FPM has a series of videos that go over a wide variety of topics including this one. This QR code will takes you to episode 12, “Public Vs. Private School” video.</a:t>
            </a:r>
            <a:endParaRPr/>
          </a:p>
          <a:p>
            <a:pPr marL="0" lvl="0" indent="0" algn="l" rtl="0">
              <a:lnSpc>
                <a:spcPct val="115000"/>
              </a:lnSpc>
              <a:spcBef>
                <a:spcPts val="1200"/>
              </a:spcBef>
              <a:spcAft>
                <a:spcPts val="1200"/>
              </a:spcAft>
              <a:buSzPts val="1800"/>
              <a:buNone/>
            </a:pPr>
            <a:endParaRPr/>
          </a:p>
        </p:txBody>
      </p:sp>
      <p:pic>
        <p:nvPicPr>
          <p:cNvPr id="641" name="Google Shape;641;g229ba91cbda_3_326"/>
          <p:cNvPicPr preferRelativeResize="0"/>
          <p:nvPr/>
        </p:nvPicPr>
        <p:blipFill rotWithShape="1">
          <a:blip r:embed="rId3">
            <a:alphaModFix/>
          </a:blip>
          <a:srcRect/>
          <a:stretch/>
        </p:blipFill>
        <p:spPr>
          <a:xfrm>
            <a:off x="5809202" y="1481485"/>
            <a:ext cx="2843100" cy="285249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g229ba91cbda_3_443"/>
          <p:cNvSpPr txBox="1"/>
          <p:nvPr/>
        </p:nvSpPr>
        <p:spPr>
          <a:xfrm>
            <a:off x="1493250" y="833600"/>
            <a:ext cx="6157500" cy="800400"/>
          </a:xfrm>
          <a:prstGeom prst="rect">
            <a:avLst/>
          </a:prstGeom>
          <a:noFill/>
          <a:ln w="38100" cap="flat" cmpd="sng">
            <a:solidFill>
              <a:srgbClr val="8D182B"/>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0" i="0" u="none" strike="noStrike" cap="none">
                <a:solidFill>
                  <a:schemeClr val="lt1"/>
                </a:solidFill>
                <a:latin typeface="Arial"/>
                <a:ea typeface="Arial"/>
                <a:cs typeface="Arial"/>
                <a:sym typeface="Arial"/>
              </a:rPr>
              <a:t>How Churches Can Help Homeschooling Families</a:t>
            </a:r>
            <a:br>
              <a:rPr lang="en" sz="2000" b="0" i="0" u="none" strike="noStrike" cap="none">
                <a:solidFill>
                  <a:schemeClr val="lt1"/>
                </a:solidFill>
                <a:latin typeface="Arial"/>
                <a:ea typeface="Arial"/>
                <a:cs typeface="Arial"/>
                <a:sym typeface="Arial"/>
              </a:rPr>
            </a:br>
            <a:r>
              <a:rPr lang="en" sz="2000" b="0" i="0" u="none" strike="noStrike" cap="none">
                <a:solidFill>
                  <a:schemeClr val="lt1"/>
                </a:solidFill>
                <a:latin typeface="Arial"/>
                <a:ea typeface="Arial"/>
                <a:cs typeface="Arial"/>
                <a:sym typeface="Arial"/>
              </a:rPr>
              <a:t>(And Why They Should)</a:t>
            </a:r>
            <a:endParaRPr sz="2000" b="0" i="0" u="none" strike="noStrike" cap="none">
              <a:solidFill>
                <a:schemeClr val="lt1"/>
              </a:solidFill>
              <a:latin typeface="Arial"/>
              <a:ea typeface="Arial"/>
              <a:cs typeface="Arial"/>
              <a:sym typeface="Arial"/>
            </a:endParaRPr>
          </a:p>
        </p:txBody>
      </p:sp>
      <p:sp>
        <p:nvSpPr>
          <p:cNvPr id="691" name="Google Shape;691;g229ba91cbda_3_443"/>
          <p:cNvSpPr txBox="1"/>
          <p:nvPr/>
        </p:nvSpPr>
        <p:spPr>
          <a:xfrm>
            <a:off x="1468500" y="1913150"/>
            <a:ext cx="6207000" cy="20163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50000"/>
              </a:lnSpc>
              <a:spcBef>
                <a:spcPts val="0"/>
              </a:spcBef>
              <a:spcAft>
                <a:spcPts val="0"/>
              </a:spcAft>
              <a:buClr>
                <a:schemeClr val="lt1"/>
              </a:buClr>
              <a:buSzPts val="1400"/>
              <a:buFont typeface="Arial"/>
              <a:buChar char="●"/>
            </a:pPr>
            <a:r>
              <a:rPr lang="en" sz="1400" b="0" i="0" u="none" strike="noStrike" cap="none">
                <a:solidFill>
                  <a:schemeClr val="lt1"/>
                </a:solidFill>
                <a:latin typeface="Arial"/>
                <a:ea typeface="Arial"/>
                <a:cs typeface="Arial"/>
                <a:sym typeface="Arial"/>
              </a:rPr>
              <a:t>Different Types of Governments</a:t>
            </a:r>
            <a:endParaRPr sz="1400" b="0" i="0" u="none" strike="noStrike" cap="none">
              <a:solidFill>
                <a:schemeClr val="lt1"/>
              </a:solidFill>
              <a:latin typeface="Arial"/>
              <a:ea typeface="Arial"/>
              <a:cs typeface="Arial"/>
              <a:sym typeface="Arial"/>
            </a:endParaRPr>
          </a:p>
          <a:p>
            <a:pPr marL="457200" marR="0" lvl="0" indent="-317500" algn="l" rtl="0">
              <a:lnSpc>
                <a:spcPct val="150000"/>
              </a:lnSpc>
              <a:spcBef>
                <a:spcPts val="0"/>
              </a:spcBef>
              <a:spcAft>
                <a:spcPts val="0"/>
              </a:spcAft>
              <a:buClr>
                <a:schemeClr val="lt1"/>
              </a:buClr>
              <a:buSzPts val="1400"/>
              <a:buFont typeface="Arial"/>
              <a:buChar char="●"/>
            </a:pPr>
            <a:r>
              <a:rPr lang="en" sz="1400" b="0" i="0" u="none" strike="noStrike" cap="none">
                <a:solidFill>
                  <a:schemeClr val="lt1"/>
                </a:solidFill>
                <a:latin typeface="Arial"/>
                <a:ea typeface="Arial"/>
                <a:cs typeface="Arial"/>
                <a:sym typeface="Arial"/>
              </a:rPr>
              <a:t>Why Pulpit &amp; Church Help is Essential</a:t>
            </a:r>
            <a:endParaRPr sz="1400" b="0" i="0" u="none" strike="noStrike" cap="none">
              <a:solidFill>
                <a:schemeClr val="lt1"/>
              </a:solidFill>
              <a:latin typeface="Arial"/>
              <a:ea typeface="Arial"/>
              <a:cs typeface="Arial"/>
              <a:sym typeface="Arial"/>
            </a:endParaRPr>
          </a:p>
          <a:p>
            <a:pPr marL="457200" marR="0" lvl="0" indent="-317500" algn="l" rtl="0">
              <a:lnSpc>
                <a:spcPct val="150000"/>
              </a:lnSpc>
              <a:spcBef>
                <a:spcPts val="0"/>
              </a:spcBef>
              <a:spcAft>
                <a:spcPts val="0"/>
              </a:spcAft>
              <a:buClr>
                <a:schemeClr val="lt1"/>
              </a:buClr>
              <a:buSzPts val="1400"/>
              <a:buFont typeface="Arial"/>
              <a:buChar char="●"/>
            </a:pPr>
            <a:r>
              <a:rPr lang="en" sz="1400" b="0" i="0" u="none" strike="noStrike" cap="none">
                <a:solidFill>
                  <a:schemeClr val="lt1"/>
                </a:solidFill>
                <a:latin typeface="Arial"/>
                <a:ea typeface="Arial"/>
                <a:cs typeface="Arial"/>
                <a:sym typeface="Arial"/>
              </a:rPr>
              <a:t>Ways the Church and Pastor can Support Families</a:t>
            </a:r>
            <a:endParaRPr sz="1400" b="0" i="0" u="none" strike="noStrike" cap="none">
              <a:solidFill>
                <a:schemeClr val="lt1"/>
              </a:solidFill>
              <a:latin typeface="Arial"/>
              <a:ea typeface="Arial"/>
              <a:cs typeface="Arial"/>
              <a:sym typeface="Arial"/>
            </a:endParaRPr>
          </a:p>
          <a:p>
            <a:pPr marL="457200" marR="0" lvl="0" indent="-317500" algn="l" rtl="0">
              <a:lnSpc>
                <a:spcPct val="150000"/>
              </a:lnSpc>
              <a:spcBef>
                <a:spcPts val="0"/>
              </a:spcBef>
              <a:spcAft>
                <a:spcPts val="0"/>
              </a:spcAft>
              <a:buClr>
                <a:schemeClr val="lt1"/>
              </a:buClr>
              <a:buSzPts val="1400"/>
              <a:buFont typeface="Arial"/>
              <a:buChar char="●"/>
            </a:pPr>
            <a:r>
              <a:rPr lang="en" sz="1400" b="0" i="0" u="none" strike="noStrike" cap="none">
                <a:solidFill>
                  <a:schemeClr val="lt1"/>
                </a:solidFill>
                <a:latin typeface="Arial"/>
                <a:ea typeface="Arial"/>
                <a:cs typeface="Arial"/>
                <a:sym typeface="Arial"/>
              </a:rPr>
              <a:t>Homeschool Options in California &amp; Their Pros and Cons</a:t>
            </a:r>
            <a:endParaRPr sz="1400" b="0" i="0" u="none" strike="noStrike" cap="none">
              <a:solidFill>
                <a:schemeClr val="lt1"/>
              </a:solidFill>
              <a:latin typeface="Arial"/>
              <a:ea typeface="Arial"/>
              <a:cs typeface="Arial"/>
              <a:sym typeface="Arial"/>
            </a:endParaRPr>
          </a:p>
          <a:p>
            <a:pPr marL="457200" marR="0" lvl="0" indent="-317500" algn="l" rtl="0">
              <a:lnSpc>
                <a:spcPct val="150000"/>
              </a:lnSpc>
              <a:spcBef>
                <a:spcPts val="0"/>
              </a:spcBef>
              <a:spcAft>
                <a:spcPts val="0"/>
              </a:spcAft>
              <a:buClr>
                <a:schemeClr val="lt1"/>
              </a:buClr>
              <a:buSzPts val="1400"/>
              <a:buFont typeface="Arial"/>
              <a:buChar char="●"/>
            </a:pPr>
            <a:r>
              <a:rPr lang="en" sz="1400" b="0" i="0" u="none" strike="noStrike" cap="none">
                <a:solidFill>
                  <a:schemeClr val="lt1"/>
                </a:solidFill>
                <a:latin typeface="Arial"/>
                <a:ea typeface="Arial"/>
                <a:cs typeface="Arial"/>
                <a:sym typeface="Arial"/>
              </a:rPr>
              <a:t>Additional Resources</a:t>
            </a:r>
            <a:endParaRPr sz="1400" b="0" i="0" u="none" strike="noStrike" cap="none">
              <a:solidFill>
                <a:schemeClr val="lt1"/>
              </a:solidFill>
              <a:latin typeface="Arial"/>
              <a:ea typeface="Arial"/>
              <a:cs typeface="Arial"/>
              <a:sym typeface="Arial"/>
            </a:endParaRPr>
          </a:p>
          <a:p>
            <a:pPr marL="457200" marR="0" lvl="0" indent="-317500" algn="l" rtl="0">
              <a:lnSpc>
                <a:spcPct val="150000"/>
              </a:lnSpc>
              <a:spcBef>
                <a:spcPts val="0"/>
              </a:spcBef>
              <a:spcAft>
                <a:spcPts val="0"/>
              </a:spcAft>
              <a:buClr>
                <a:schemeClr val="lt1"/>
              </a:buClr>
              <a:buSzPts val="1400"/>
              <a:buFont typeface="Arial"/>
              <a:buChar char="●"/>
            </a:pPr>
            <a:r>
              <a:rPr lang="en" sz="1400" b="0" i="0" u="none" strike="noStrike" cap="none">
                <a:solidFill>
                  <a:schemeClr val="lt1"/>
                </a:solidFill>
                <a:latin typeface="Arial"/>
                <a:ea typeface="Arial"/>
                <a:cs typeface="Arial"/>
                <a:sym typeface="Arial"/>
              </a:rPr>
              <a:t>And More!</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g229ba91cbda_3_448"/>
          <p:cNvSpPr txBox="1"/>
          <p:nvPr/>
        </p:nvSpPr>
        <p:spPr>
          <a:xfrm>
            <a:off x="887900" y="622675"/>
            <a:ext cx="2283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2"/>
                </a:solidFill>
                <a:highlight>
                  <a:srgbClr val="8D182B"/>
                </a:highlight>
                <a:latin typeface="Arial"/>
                <a:ea typeface="Arial"/>
                <a:cs typeface="Arial"/>
                <a:sym typeface="Arial"/>
              </a:rPr>
              <a:t>Additional Resources </a:t>
            </a:r>
            <a:endParaRPr sz="1400" b="0" i="0" u="none" strike="noStrike" cap="none">
              <a:solidFill>
                <a:schemeClr val="lt2"/>
              </a:solidFill>
              <a:highlight>
                <a:srgbClr val="8D182B"/>
              </a:highlight>
              <a:latin typeface="Arial"/>
              <a:ea typeface="Arial"/>
              <a:cs typeface="Arial"/>
              <a:sym typeface="Arial"/>
            </a:endParaRPr>
          </a:p>
        </p:txBody>
      </p:sp>
      <p:sp>
        <p:nvSpPr>
          <p:cNvPr id="697" name="Google Shape;697;g229ba91cbda_3_448"/>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a:t>Additional Resources to Help </a:t>
            </a:r>
            <a:endParaRPr/>
          </a:p>
        </p:txBody>
      </p:sp>
      <p:pic>
        <p:nvPicPr>
          <p:cNvPr id="698" name="Google Shape;698;g229ba91cbda_3_448"/>
          <p:cNvPicPr preferRelativeResize="0"/>
          <p:nvPr/>
        </p:nvPicPr>
        <p:blipFill rotWithShape="1">
          <a:blip r:embed="rId3">
            <a:alphaModFix/>
          </a:blip>
          <a:srcRect/>
          <a:stretch/>
        </p:blipFill>
        <p:spPr>
          <a:xfrm>
            <a:off x="5832900" y="1246475"/>
            <a:ext cx="2819400" cy="2819400"/>
          </a:xfrm>
          <a:prstGeom prst="rect">
            <a:avLst/>
          </a:prstGeom>
          <a:noFill/>
          <a:ln>
            <a:noFill/>
          </a:ln>
        </p:spPr>
      </p:pic>
      <p:sp>
        <p:nvSpPr>
          <p:cNvPr id="699" name="Google Shape;699;g229ba91cbda_3_448"/>
          <p:cNvSpPr txBox="1"/>
          <p:nvPr/>
        </p:nvSpPr>
        <p:spPr>
          <a:xfrm>
            <a:off x="5832900" y="4097175"/>
            <a:ext cx="28194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Arial"/>
                <a:ea typeface="Arial"/>
                <a:cs typeface="Arial"/>
                <a:sym typeface="Arial"/>
              </a:rPr>
              <a:t>Christian Home Educator Association</a:t>
            </a:r>
            <a:br>
              <a:rPr lang="en" sz="1800" b="0" i="0" u="none" strike="noStrike" cap="none">
                <a:solidFill>
                  <a:schemeClr val="lt1"/>
                </a:solidFill>
                <a:latin typeface="Arial"/>
                <a:ea typeface="Arial"/>
                <a:cs typeface="Arial"/>
                <a:sym typeface="Arial"/>
              </a:rPr>
            </a:br>
            <a:r>
              <a:rPr lang="en" sz="1800" b="0" i="0" u="none" strike="noStrike" cap="none">
                <a:solidFill>
                  <a:schemeClr val="lt1"/>
                </a:solidFill>
                <a:latin typeface="Arial"/>
                <a:ea typeface="Arial"/>
                <a:cs typeface="Arial"/>
                <a:sym typeface="Arial"/>
              </a:rPr>
              <a:t>(CHEA)’s website</a:t>
            </a:r>
            <a:endParaRPr sz="1800" b="0" i="0" u="none" strike="noStrike" cap="none">
              <a:solidFill>
                <a:schemeClr val="lt1"/>
              </a:solidFill>
              <a:latin typeface="Arial"/>
              <a:ea typeface="Arial"/>
              <a:cs typeface="Arial"/>
              <a:sym typeface="Arial"/>
            </a:endParaRPr>
          </a:p>
        </p:txBody>
      </p:sp>
      <p:sp>
        <p:nvSpPr>
          <p:cNvPr id="700" name="Google Shape;700;g229ba91cbda_3_448"/>
          <p:cNvSpPr txBox="1">
            <a:spLocks noGrp="1"/>
          </p:cNvSpPr>
          <p:nvPr>
            <p:ph type="body" idx="1"/>
          </p:nvPr>
        </p:nvSpPr>
        <p:spPr>
          <a:xfrm>
            <a:off x="541800" y="4090875"/>
            <a:ext cx="2967900" cy="10284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chemeClr val="dk1"/>
              </a:buClr>
              <a:buSzPts val="1100"/>
              <a:buFont typeface="Arial"/>
              <a:buNone/>
            </a:pPr>
            <a:r>
              <a:rPr lang="en"/>
              <a:t>Homeschool Legal Defense Association (HSLDA)</a:t>
            </a:r>
            <a:endParaRPr sz="2200"/>
          </a:p>
        </p:txBody>
      </p:sp>
      <p:pic>
        <p:nvPicPr>
          <p:cNvPr id="701" name="Google Shape;701;g229ba91cbda_3_448"/>
          <p:cNvPicPr preferRelativeResize="0"/>
          <p:nvPr/>
        </p:nvPicPr>
        <p:blipFill rotWithShape="1">
          <a:blip r:embed="rId4">
            <a:alphaModFix/>
          </a:blip>
          <a:srcRect/>
          <a:stretch/>
        </p:blipFill>
        <p:spPr>
          <a:xfrm>
            <a:off x="690150" y="1246475"/>
            <a:ext cx="2819400" cy="28194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g229ba91cbda_3_457"/>
          <p:cNvSpPr txBox="1">
            <a:spLocks noGrp="1"/>
          </p:cNvSpPr>
          <p:nvPr>
            <p:ph type="title"/>
          </p:nvPr>
        </p:nvSpPr>
        <p:spPr>
          <a:xfrm>
            <a:off x="0" y="0"/>
            <a:ext cx="9144000" cy="909900"/>
          </a:xfrm>
          <a:prstGeom prst="rect">
            <a:avLst/>
          </a:prstGeom>
          <a:solidFill>
            <a:srgbClr val="8D182B"/>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500"/>
              <a:buFont typeface="Book Antiqua"/>
              <a:buNone/>
            </a:pPr>
            <a:r>
              <a:rPr lang="en" dirty="0"/>
              <a:t>Closing</a:t>
            </a:r>
            <a:endParaRPr dirty="0"/>
          </a:p>
        </p:txBody>
      </p:sp>
      <p:sp>
        <p:nvSpPr>
          <p:cNvPr id="707" name="Google Shape;707;g229ba91cbda_3_457"/>
          <p:cNvSpPr txBox="1">
            <a:spLocks noGrp="1"/>
          </p:cNvSpPr>
          <p:nvPr>
            <p:ph type="body" idx="1"/>
          </p:nvPr>
        </p:nvSpPr>
        <p:spPr>
          <a:xfrm>
            <a:off x="311700" y="1131575"/>
            <a:ext cx="8520600" cy="3696600"/>
          </a:xfrm>
          <a:prstGeom prst="rect">
            <a:avLst/>
          </a:prstGeom>
          <a:noFill/>
          <a:ln w="28575" cap="flat" cmpd="sng">
            <a:solidFill>
              <a:srgbClr val="8D182B"/>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30000"/>
              </a:lnSpc>
              <a:spcBef>
                <a:spcPts val="0"/>
              </a:spcBef>
              <a:spcAft>
                <a:spcPts val="0"/>
              </a:spcAft>
              <a:buSzPts val="1800"/>
              <a:buNone/>
            </a:pPr>
            <a:r>
              <a:rPr lang="en" sz="2500" i="1"/>
              <a:t>“Now the God of peace, who brought up from the dead the great Shepherd of the sheep through the blood of the eternal covenant, even Jesus our Lord, equip you in every good thing to do His will, working in us that which is pleasing in His sight, through Jesus Christ, to whom be the glory forever and ever. Amen”.</a:t>
            </a:r>
            <a:r>
              <a:rPr lang="en" sz="2500"/>
              <a:t> </a:t>
            </a:r>
            <a:endParaRPr sz="2500"/>
          </a:p>
          <a:p>
            <a:pPr marL="457200" lvl="0" indent="-387350" algn="l" rtl="0">
              <a:lnSpc>
                <a:spcPct val="130000"/>
              </a:lnSpc>
              <a:spcBef>
                <a:spcPts val="1200"/>
              </a:spcBef>
              <a:spcAft>
                <a:spcPts val="0"/>
              </a:spcAft>
              <a:buSzPts val="2500"/>
              <a:buChar char="-"/>
            </a:pPr>
            <a:r>
              <a:rPr lang="en" sz="2500"/>
              <a:t>Hebrews 13:20-21</a:t>
            </a:r>
            <a:endParaRPr sz="2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229ba91cbda_3_31"/>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000"/>
              <a:buFont typeface="Book Antiqua"/>
              <a:buNone/>
            </a:pPr>
            <a:r>
              <a:rPr lang="en" sz="3000"/>
              <a:t>What Does The Bible Say About Government?</a:t>
            </a:r>
            <a:endParaRPr/>
          </a:p>
        </p:txBody>
      </p:sp>
      <p:sp>
        <p:nvSpPr>
          <p:cNvPr id="294" name="Google Shape;294;g229ba91cbda_3_31"/>
          <p:cNvSpPr txBox="1">
            <a:spLocks noGrp="1"/>
          </p:cNvSpPr>
          <p:nvPr>
            <p:ph type="body" idx="1"/>
          </p:nvPr>
        </p:nvSpPr>
        <p:spPr>
          <a:xfrm>
            <a:off x="541725" y="1253400"/>
            <a:ext cx="8290500" cy="3537600"/>
          </a:xfrm>
          <a:prstGeom prst="rect">
            <a:avLst/>
          </a:prstGeom>
          <a:noFill/>
          <a:ln w="28575" cap="flat" cmpd="sng">
            <a:solidFill>
              <a:srgbClr val="8B182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1800"/>
              <a:buNone/>
            </a:pPr>
            <a:r>
              <a:rPr lang="en" sz="2500"/>
              <a:t>The Bible is God’s Word to us.  It tells us His mind.</a:t>
            </a:r>
            <a:endParaRPr/>
          </a:p>
          <a:p>
            <a:pPr marL="0" lvl="0" indent="0" algn="l" rtl="0">
              <a:lnSpc>
                <a:spcPct val="150000"/>
              </a:lnSpc>
              <a:spcBef>
                <a:spcPts val="0"/>
              </a:spcBef>
              <a:spcAft>
                <a:spcPts val="0"/>
              </a:spcAft>
              <a:buSzPts val="1800"/>
              <a:buNone/>
            </a:pPr>
            <a:r>
              <a:rPr lang="en" sz="2500"/>
              <a:t>In John 5:39 – Jesus says:</a:t>
            </a:r>
            <a:endParaRPr/>
          </a:p>
          <a:p>
            <a:pPr marL="0" lvl="0" indent="0" algn="l" rtl="0">
              <a:lnSpc>
                <a:spcPct val="150000"/>
              </a:lnSpc>
              <a:spcBef>
                <a:spcPts val="0"/>
              </a:spcBef>
              <a:spcAft>
                <a:spcPts val="0"/>
              </a:spcAft>
              <a:buSzPts val="1800"/>
              <a:buNone/>
            </a:pPr>
            <a:r>
              <a:rPr lang="en" sz="2500" i="1"/>
              <a:t>“You search the Scriptures because you think that in them you have eternal life; and it is they that bear witness about me,”</a:t>
            </a:r>
            <a:endParaRPr sz="2500"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229ba91cbda_3_36"/>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2"/>
              </a:buClr>
              <a:buSzPts val="3000"/>
              <a:buFont typeface="Book Antiqua"/>
              <a:buNone/>
            </a:pPr>
            <a:r>
              <a:rPr lang="en" sz="3000"/>
              <a:t>What Does The Bible Say About Government?</a:t>
            </a:r>
            <a:endParaRPr/>
          </a:p>
        </p:txBody>
      </p:sp>
      <p:sp>
        <p:nvSpPr>
          <p:cNvPr id="300" name="Google Shape;300;g229ba91cbda_3_36"/>
          <p:cNvSpPr txBox="1">
            <a:spLocks noGrp="1"/>
          </p:cNvSpPr>
          <p:nvPr>
            <p:ph type="body" idx="1"/>
          </p:nvPr>
        </p:nvSpPr>
        <p:spPr>
          <a:xfrm>
            <a:off x="541725" y="1253400"/>
            <a:ext cx="8290500" cy="3537600"/>
          </a:xfrm>
          <a:prstGeom prst="rect">
            <a:avLst/>
          </a:prstGeom>
          <a:noFill/>
          <a:ln w="28575" cap="flat" cmpd="sng">
            <a:solidFill>
              <a:srgbClr val="8B182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1800"/>
              <a:buNone/>
            </a:pPr>
            <a:r>
              <a:rPr lang="en" sz="2500"/>
              <a:t>When we say “what does the Bible say”, what we’re really asking is:</a:t>
            </a:r>
            <a:endParaRPr/>
          </a:p>
          <a:p>
            <a:pPr marL="0" lvl="0" indent="0" algn="l" rtl="0">
              <a:lnSpc>
                <a:spcPct val="150000"/>
              </a:lnSpc>
              <a:spcBef>
                <a:spcPts val="0"/>
              </a:spcBef>
              <a:spcAft>
                <a:spcPts val="0"/>
              </a:spcAft>
              <a:buSzPts val="1800"/>
              <a:buNone/>
            </a:pPr>
            <a:endParaRPr sz="2500"/>
          </a:p>
          <a:p>
            <a:pPr marL="0" lvl="0" indent="0" algn="l" rtl="0">
              <a:lnSpc>
                <a:spcPct val="150000"/>
              </a:lnSpc>
              <a:spcBef>
                <a:spcPts val="0"/>
              </a:spcBef>
              <a:spcAft>
                <a:spcPts val="0"/>
              </a:spcAft>
              <a:buSzPts val="1800"/>
              <a:buNone/>
            </a:pPr>
            <a:r>
              <a:rPr lang="en" sz="2500" b="1"/>
              <a:t>		</a:t>
            </a:r>
            <a:r>
              <a:rPr lang="en" sz="3200" b="1"/>
              <a:t>What does God say?</a:t>
            </a:r>
            <a:endParaRPr sz="25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229ba91cbda_3_158"/>
          <p:cNvSpPr txBox="1">
            <a:spLocks noGrp="1"/>
          </p:cNvSpPr>
          <p:nvPr>
            <p:ph type="title"/>
          </p:nvPr>
        </p:nvSpPr>
        <p:spPr>
          <a:xfrm>
            <a:off x="0" y="0"/>
            <a:ext cx="9144000" cy="914400"/>
          </a:xfrm>
          <a:prstGeom prst="rect">
            <a:avLst/>
          </a:prstGeom>
          <a:solidFill>
            <a:srgbClr val="8D182B"/>
          </a:solid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Three Jurisdictions Of Government</a:t>
            </a:r>
            <a:endParaRPr/>
          </a:p>
        </p:txBody>
      </p:sp>
      <p:pic>
        <p:nvPicPr>
          <p:cNvPr id="382" name="Google Shape;382;g229ba91cbda_3_158"/>
          <p:cNvPicPr preferRelativeResize="0"/>
          <p:nvPr/>
        </p:nvPicPr>
        <p:blipFill rotWithShape="1">
          <a:blip r:embed="rId3">
            <a:alphaModFix/>
          </a:blip>
          <a:srcRect/>
          <a:stretch/>
        </p:blipFill>
        <p:spPr>
          <a:xfrm>
            <a:off x="1133700" y="568500"/>
            <a:ext cx="6812802" cy="4541901"/>
          </a:xfrm>
          <a:prstGeom prst="rect">
            <a:avLst/>
          </a:prstGeom>
          <a:noFill/>
          <a:ln>
            <a:noFill/>
          </a:ln>
        </p:spPr>
      </p:pic>
    </p:spTree>
    <p:extLst>
      <p:ext uri="{BB962C8B-B14F-4D97-AF65-F5344CB8AC3E}">
        <p14:creationId xmlns:p14="http://schemas.microsoft.com/office/powerpoint/2010/main" val="363368727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2739</Words>
  <Application>Microsoft Macintosh PowerPoint</Application>
  <PresentationFormat>On-screen Show (16:9)</PresentationFormat>
  <Paragraphs>230</Paragraphs>
  <Slides>65</Slides>
  <Notes>65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65</vt:i4>
      </vt:variant>
    </vt:vector>
  </HeadingPairs>
  <TitlesOfParts>
    <vt:vector size="74" baseType="lpstr">
      <vt:lpstr>Roboto</vt:lpstr>
      <vt:lpstr>Book Antiqua</vt:lpstr>
      <vt:lpstr>Calibri</vt:lpstr>
      <vt:lpstr>Lato</vt:lpstr>
      <vt:lpstr>Arial</vt:lpstr>
      <vt:lpstr>Simple Light</vt:lpstr>
      <vt:lpstr>Simple Light</vt:lpstr>
      <vt:lpstr>23_ClassicWhite</vt:lpstr>
      <vt:lpstr>Office Theme</vt:lpstr>
      <vt:lpstr>What Does the Bible Say About Government and Education?</vt:lpstr>
      <vt:lpstr>FPM’s Mission:</vt:lpstr>
      <vt:lpstr>FPM’s Mission:</vt:lpstr>
      <vt:lpstr>FPM’s Mission:</vt:lpstr>
      <vt:lpstr>Meet Nathan and His Family</vt:lpstr>
      <vt:lpstr>What Does the Bible Say About Government and Education?</vt:lpstr>
      <vt:lpstr>What Does The Bible Say About Government?</vt:lpstr>
      <vt:lpstr>What Does The Bible Say About Government?</vt:lpstr>
      <vt:lpstr>Three Jurisdictions Of Government</vt:lpstr>
      <vt:lpstr>Family Government</vt:lpstr>
      <vt:lpstr>Church Government</vt:lpstr>
      <vt:lpstr>Civil Government</vt:lpstr>
      <vt:lpstr>Civil Government</vt:lpstr>
      <vt:lpstr>The Different Types, and How They Interact</vt:lpstr>
      <vt:lpstr>What Does God Say About Politics and Government?</vt:lpstr>
      <vt:lpstr>What Does God Say About Politics and Government?</vt:lpstr>
      <vt:lpstr>What Does God Say About Politics and Government?</vt:lpstr>
      <vt:lpstr>Where Does Family Government Come From?</vt:lpstr>
      <vt:lpstr>What Does God Say About Church Government?</vt:lpstr>
      <vt:lpstr>What Does God Say About Civil Government?</vt:lpstr>
      <vt:lpstr>What Does God Say About Civil Government?</vt:lpstr>
      <vt:lpstr>What Does God Say About Civil Government?</vt:lpstr>
      <vt:lpstr>Three Jurisdictions Of Government</vt:lpstr>
      <vt:lpstr>What Does God Say About Politics and Government?</vt:lpstr>
      <vt:lpstr>What Does God Say About Politics and Government?</vt:lpstr>
      <vt:lpstr>Three Jurisdictions Of Government</vt:lpstr>
      <vt:lpstr>Wayne Grudem’s 3 Point Guide</vt:lpstr>
      <vt:lpstr>Applying Scripture to Politics The Three Categories</vt:lpstr>
      <vt:lpstr>Applying Scripture to Politics The Three Categories</vt:lpstr>
      <vt:lpstr>Applying Scripture to Politics The Three Categories</vt:lpstr>
      <vt:lpstr>Education</vt:lpstr>
      <vt:lpstr>PowerPoint Presentation</vt:lpstr>
      <vt:lpstr>Everything must be done for God’s Glory</vt:lpstr>
      <vt:lpstr>PowerPoint Presentation</vt:lpstr>
      <vt:lpstr>Does God Have An Opinion?</vt:lpstr>
      <vt:lpstr>Notable Quotes</vt:lpstr>
      <vt:lpstr>Notable Quotes</vt:lpstr>
      <vt:lpstr>Notable Quotes</vt:lpstr>
      <vt:lpstr>Notable Quotes</vt:lpstr>
      <vt:lpstr>Education With A Biblical Worldview</vt:lpstr>
      <vt:lpstr>Education With A Biblical Worldview</vt:lpstr>
      <vt:lpstr>Education With A Biblical Worldview</vt:lpstr>
      <vt:lpstr>Education With A Biblical Worldview</vt:lpstr>
      <vt:lpstr>What does god forbid in Education?</vt:lpstr>
      <vt:lpstr>PowerPoint Presentation</vt:lpstr>
      <vt:lpstr>PowerPoint Presentation</vt:lpstr>
      <vt:lpstr>Biblical Mandate</vt:lpstr>
      <vt:lpstr>Is Schooling Mentioned in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 Conflicts With Others</vt:lpstr>
      <vt:lpstr>Three Jurisdictions Of Government</vt:lpstr>
      <vt:lpstr>Challenges Should We Even Be Involved?</vt:lpstr>
      <vt:lpstr>PowerPoint Presentation</vt:lpstr>
      <vt:lpstr>PowerPoint Presentation</vt:lpstr>
      <vt:lpstr>PowerPoint Presentation</vt:lpstr>
      <vt:lpstr>Understanding the Homeschool Options</vt:lpstr>
      <vt:lpstr>PowerPoint Presentation</vt:lpstr>
      <vt:lpstr>Additional Resources to Help </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the Bible Say About Government and Education?</dc:title>
  <cp:lastModifiedBy>Nathan Pierce</cp:lastModifiedBy>
  <cp:revision>4</cp:revision>
  <dcterms:modified xsi:type="dcterms:W3CDTF">2023-04-01T05:32:21Z</dcterms:modified>
</cp:coreProperties>
</file>